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4" r:id="rId2"/>
    <p:sldMasterId id="2147483776" r:id="rId3"/>
    <p:sldMasterId id="2147483788" r:id="rId4"/>
    <p:sldMasterId id="2147483798" r:id="rId5"/>
    <p:sldMasterId id="2147483808" r:id="rId6"/>
    <p:sldMasterId id="2147483810" r:id="rId7"/>
  </p:sldMasterIdLst>
  <p:notesMasterIdLst>
    <p:notesMasterId r:id="rId20"/>
  </p:notesMasterIdLst>
  <p:sldIdLst>
    <p:sldId id="268" r:id="rId8"/>
    <p:sldId id="277" r:id="rId9"/>
    <p:sldId id="302" r:id="rId10"/>
    <p:sldId id="306" r:id="rId11"/>
    <p:sldId id="298" r:id="rId12"/>
    <p:sldId id="303" r:id="rId13"/>
    <p:sldId id="291" r:id="rId14"/>
    <p:sldId id="307" r:id="rId15"/>
    <p:sldId id="292" r:id="rId16"/>
    <p:sldId id="304" r:id="rId17"/>
    <p:sldId id="299" r:id="rId18"/>
    <p:sldId id="305" r:id="rId19"/>
  </p:sldIdLst>
  <p:sldSz cx="9144000" cy="6858000" type="screen4x3"/>
  <p:notesSz cx="6858000" cy="9144000"/>
  <p:custDataLst>
    <p:tags r:id="rId21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73">
          <p15:clr>
            <a:srgbClr val="A4A3A4"/>
          </p15:clr>
        </p15:guide>
        <p15:guide id="2" orient="horz" pos="817">
          <p15:clr>
            <a:srgbClr val="A4A3A4"/>
          </p15:clr>
        </p15:guide>
        <p15:guide id="3" pos="186">
          <p15:clr>
            <a:srgbClr val="A4A3A4"/>
          </p15:clr>
        </p15:guide>
        <p15:guide id="4" pos="5586">
          <p15:clr>
            <a:srgbClr val="A4A3A4"/>
          </p15:clr>
        </p15:guide>
        <p15:guide id="5" pos="2880">
          <p15:clr>
            <a:srgbClr val="A4A3A4"/>
          </p15:clr>
        </p15:guide>
        <p15:guide id="6" pos="3315">
          <p15:clr>
            <a:srgbClr val="A4A3A4"/>
          </p15:clr>
        </p15:guide>
        <p15:guide id="7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EDEDE"/>
    <a:srgbClr val="CCCCCC"/>
    <a:srgbClr val="999999"/>
    <a:srgbClr val="666666"/>
    <a:srgbClr val="798EDF"/>
    <a:srgbClr val="F1002B"/>
    <a:srgbClr val="145D04"/>
    <a:srgbClr val="489A1E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29" autoAdjust="0"/>
  </p:normalViewPr>
  <p:slideViewPr>
    <p:cSldViewPr snapToGrid="0" showGuides="1">
      <p:cViewPr varScale="1">
        <p:scale>
          <a:sx n="90" d="100"/>
          <a:sy n="90" d="100"/>
        </p:scale>
        <p:origin x="1632" y="90"/>
      </p:cViewPr>
      <p:guideLst>
        <p:guide orient="horz" pos="3673"/>
        <p:guide orient="horz" pos="817"/>
        <p:guide pos="186"/>
        <p:guide pos="5586"/>
        <p:guide pos="2880"/>
        <p:guide pos="3315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7949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043715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0402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043715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0415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61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4307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36718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4307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4307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36718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36718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429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42560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42935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5"/>
            <a:ext cx="2664000" cy="3674024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367091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4"/>
            <a:ext cx="2664000" cy="367402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457911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457911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457911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457911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36732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6085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26170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38496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2740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6085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6085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49279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38496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38496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5057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60828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6043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60828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67665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5"/>
            <a:ext cx="2664000" cy="3852954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38496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4"/>
            <a:ext cx="2664000" cy="385295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729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2159" y="1006068"/>
            <a:ext cx="1944000" cy="463154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63154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95275" y="1004677"/>
            <a:ext cx="1944000" cy="4631545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503717" y="1004677"/>
            <a:ext cx="1944000" cy="4631545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6474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38510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030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17733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15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36.xml"/><Relationship Id="rId15" Type="http://schemas.openxmlformats.org/officeDocument/2006/relationships/tags" Target="../tags/tag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2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19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A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9" name="Group 48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50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8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8" name="Straight Connector 67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58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6" name="Straight Connector 65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60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4" name="Straight Connector 63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1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2" name="Straight Connector 61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51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2" name="Group 51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6" name="Straight Connector 55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53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4" name="Straight Connector 53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34" name="TextBox 33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1290880" y="0"/>
            <a:ext cx="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>
            <p:custDataLst>
              <p:tags r:id="rId12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non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3"/>
            </p:custDataLst>
          </p:nvPr>
        </p:nvSpPr>
        <p:spPr>
          <a:xfrm>
            <a:off x="6591085" y="6486679"/>
            <a:ext cx="65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B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9" name="Group 48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50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8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8" name="Straight Connector 67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58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6" name="Straight Connector 65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60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4" name="Straight Connector 63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1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2" name="Straight Connector 61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51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2" name="Group 51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6" name="Straight Connector 55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53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4" name="Straight Connector 53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34" name="TextBox 33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>
            <p:custDataLst>
              <p:tags r:id="rId14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C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79905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6" name="Group 45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7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5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5" name="Straight Connector 64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6" name="Group 55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3" name="Straight Connector 62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xtBox 63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57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1" name="Straight Connector 60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TextBox 61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8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59" name="Straight Connector 58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59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48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49" name="Group 48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3" name="Straight Connector 52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50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1" name="Straight Connector 50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35" name="TextBox 34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15"/>
            </p:custDataLst>
          </p:nvPr>
        </p:nvSpPr>
        <p:spPr>
          <a:xfrm>
            <a:off x="1290880" y="0"/>
            <a:ext cx="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non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>
            <p:custDataLst>
              <p:tags r:id="rId17"/>
            </p:custDataLst>
          </p:nvPr>
        </p:nvSpPr>
        <p:spPr>
          <a:xfrm>
            <a:off x="6591085" y="6486679"/>
            <a:ext cx="65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err="1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81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D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 bwMode="ltGray"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46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8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6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6" name="Straight Connector 65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7" name="Group 56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4" name="Straight Connector 63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58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2" name="Straight Connector 61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0" name="Straight Connector 59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49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0" name="Group 49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4" name="Straight Connector 53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51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2" name="Straight Connector 51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36" name="TextBox 35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1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E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30375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46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8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6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6" name="Straight Connector 65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7" name="Group 56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4" name="Straight Connector 63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58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2" name="Straight Connector 61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0" name="Straight Connector 59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49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0" name="Group 49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4" name="Straight Connector 53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51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2" name="Straight Connector 51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36" name="TextBox 35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4" name="Rectangle 53"/>
          <p:cNvSpPr>
            <a:spLocks noChangeArrowheads="1"/>
          </p:cNvSpPr>
          <p:nvPr/>
        </p:nvSpPr>
        <p:spPr bwMode="ltGray">
          <a:xfrm>
            <a:off x="287338" y="5335588"/>
            <a:ext cx="8566150" cy="603250"/>
          </a:xfrm>
          <a:prstGeom prst="rect">
            <a:avLst/>
          </a:prstGeom>
          <a:solidFill>
            <a:srgbClr val="F2F2F2"/>
          </a:solidFill>
          <a:ln w="12700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Box 4"/>
          <p:cNvSpPr txBox="1"/>
          <p:nvPr>
            <p:custDataLst>
              <p:tags r:id="rId12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3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>
            <p:custDataLst>
              <p:tags r:id="rId14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63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ltGray"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 bwMode="ltGray"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ltGray"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ltGray"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ltGray"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ltGray"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ltGray"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ltGray"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ltGray"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ltGray"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ltGray"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ltGray"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ltGray"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ltGray"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ltGray"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ltGray"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ltGray"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ltGray"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ltGray"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ltGray"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ltGray"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ltGray"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ltGray"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ltGray"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ltGray"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ltGray"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ltGray"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ltGray"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ltGray"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ltGray"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ltGray"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ltGray"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ltGray"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ltGray"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ltGray"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ltGray"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ltGray"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ltGray"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ltGray"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ltGray"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ltGray"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ltGray"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ltGray"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ltGray"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ltGray"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ltGray"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ltGray"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ltGray"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ltGray"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ltGray"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ltGray"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ltGray"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ltGray"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ltGray"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ltGray"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ltGray"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 bwMode="ltGray"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ltGray"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ltGray"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ltGray"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ltGray"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ltGray"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 hidden="1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85" name="Group 84" hidden="1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90" name="Group 13" hidden="1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99" name="Group 7" hidden="1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125" name="Straight Connector 124" hidden="1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TextBox 125" hidden="1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5" name="Group 104" hidden="1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115" name="Straight Connector 114" hidden="1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TextBox 123" hidden="1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</a:p>
                </p:txBody>
              </p:sp>
            </p:grpSp>
            <p:grpSp>
              <p:nvGrpSpPr>
                <p:cNvPr id="106" name="Group 5" hidden="1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113" name="Straight Connector 112" hidden="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 hidden="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7" name="Group 8" hidden="1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108" name="Straight Connector 107" hidden="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TextBox 108" hidden="1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</a:p>
                </p:txBody>
              </p:sp>
            </p:grpSp>
          </p:grpSp>
          <p:grpSp>
            <p:nvGrpSpPr>
              <p:cNvPr id="91" name="Group 6" hidden="1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93" name="Group 92" hidden="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97" name="Straight Connector 96" hidden="1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Box 97" hidden="1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  <a:br>
                      <a:rPr lang="en-AU" dirty="0"/>
                    </a:br>
                    <a:r>
                      <a:rPr lang="en-AU" dirty="0"/>
                      <a:t>LEFT MARGIN</a:t>
                    </a:r>
                  </a:p>
                </p:txBody>
              </p:sp>
            </p:grpSp>
            <p:grpSp>
              <p:nvGrpSpPr>
                <p:cNvPr id="94" name="Group 2" hidden="1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95" name="Straight Connector 94" hidden="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TextBox 95" hidden="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/>
                      <a:t>11.90</a:t>
                    </a:r>
                  </a:p>
                  <a:p>
                    <a:pPr lvl="0"/>
                    <a:r>
                      <a:rPr lang="en-AU" dirty="0"/>
                      <a:t>RIGHT MARGIN</a:t>
                    </a:r>
                  </a:p>
                </p:txBody>
              </p:sp>
            </p:grpSp>
          </p:grpSp>
        </p:grpSp>
        <p:sp>
          <p:nvSpPr>
            <p:cNvPr id="92" name="TextBox 91" hidden="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8150" y="-508000"/>
            <a:ext cx="82486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GB" sz="1600" b="0" dirty="0">
                <a:solidFill>
                  <a:srgbClr val="333333"/>
                </a:solidFill>
                <a:latin typeface="Verdana"/>
              </a:rPr>
              <a:t>DO NOT ALTER SLIDE MASTERS – THIS IS A TNS APPROVED TEMPLATE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>
                <a:solidFill>
                  <a:srgbClr val="232323"/>
                </a:solidFill>
                <a:latin typeface="Verdana"/>
              </a:rPr>
              <a:t>© TNS   </a:t>
            </a: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rct=j&amp;q=&amp;esrc=s&amp;source=images&amp;cd=&amp;cad=rja&amp;uact=8&amp;ved=0ahUKEwjEu5ur6pjQAhWO0RoKHU47AtgQjRwIBw&amp;url=http://brandingsource.blogspot.com/2013/11/new-logo-philips.html&amp;bvm=bv.137904068,d.d2s&amp;psig=AFQjCNFJ46uZBZJAmM35j5sKPYmB5sDJOQ&amp;ust=1478683201852176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www.google.pl/url?sa=i&amp;rct=j&amp;q=&amp;esrc=s&amp;source=images&amp;cd=&amp;cad=rja&amp;uact=8&amp;ved=0ahUKEwiJuarT65jQAhWGJhoKHR14A_AQjRwIBw&amp;url=http://dietadlazdrowia.pl/artykuly/dobre_rady/1/u_atw_sobie_ycie_za_rozs_dn_cen_mpm_/333.html&amp;bvm=bv.137904068,d.d2s&amp;psig=AFQjCNGq-YI2qq78fCvMmkBLHsIi7KW6oQ&amp;ust=1478683551865182" TargetMode="External"/><Relationship Id="rId3" Type="http://schemas.openxmlformats.org/officeDocument/2006/relationships/image" Target="../media/image9.png"/><Relationship Id="rId21" Type="http://schemas.openxmlformats.org/officeDocument/2006/relationships/image" Target="../media/image18.jpeg"/><Relationship Id="rId7" Type="http://schemas.openxmlformats.org/officeDocument/2006/relationships/image" Target="../media/image11.png"/><Relationship Id="rId12" Type="http://schemas.openxmlformats.org/officeDocument/2006/relationships/hyperlink" Target="http://www.google.pl/url?sa=i&amp;rct=j&amp;q=&amp;esrc=s&amp;source=images&amp;cd=&amp;cad=rja&amp;uact=8&amp;ved=0ahUKEwjmrt6z65jQAhUDfhoKHT86AfYQjRwIBw&amp;url=http://www.bestbrokers.co.uk/blog/2015/08/06/iran-nuclear-deal-what-can-we-expect-for-the-world-economy/&amp;bvm=bv.137904068,d.d2s&amp;psig=AFQjCNGWEJirjM_-dTlR6iHDnnkiV6nxVA&amp;ust=1478683481177855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google.pl/url?sa=i&amp;rct=j&amp;q=&amp;esrc=s&amp;source=images&amp;cd=&amp;cad=rja&amp;uact=8&amp;ved=0ahUKEwja4MyJ6pjQAhUE5xoKHdLQCfwQjRwIBw&amp;url=https://commons.wikimedia.org/wiki/File:BSH_Bosch_und_Siemens_Hausger%C3%A4te_logo.svg&amp;psig=AFQjCNH_HnsCK9u8JBQw3w1nRshgB6G7ww&amp;ust=1478683120588807" TargetMode="External"/><Relationship Id="rId16" Type="http://schemas.openxmlformats.org/officeDocument/2006/relationships/hyperlink" Target="http://www.google.pl/url?sa=i&amp;rct=j&amp;q=&amp;esrc=s&amp;source=images&amp;cd=&amp;cad=rja&amp;uact=8&amp;ved=0ahUKEwj5qa7I65jQAhWHrRoKHa_aDeEQjRwIBw&amp;url=http://logosurfer.com/logo/teka-logo&amp;bvm=bv.137904068,d.d2s&amp;psig=AFQjCNGv4m1VRoBC7MUPEGcNkv_XvlFCYg&amp;ust=1478683533639215" TargetMode="External"/><Relationship Id="rId20" Type="http://schemas.openxmlformats.org/officeDocument/2006/relationships/hyperlink" Target="http://www.google.pl/url?sa=i&amp;rct=j&amp;q=&amp;esrc=s&amp;source=images&amp;cd=&amp;cad=rja&amp;uact=8&amp;ved=0ahUKEwi-jYrs65jQAhUBfhoKHaO6D_gQjRwIBw&amp;url=http://naprawa-pralek.net.pl/&amp;bvm=bv.137904068,d.d2s&amp;psig=AFQjCNG36Ki57j6MkE1DLWxahbZBPKcIbw&amp;ust=1478683588113624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oogle.pl/url?sa=i&amp;rct=j&amp;q=&amp;esrc=s&amp;source=images&amp;cd=&amp;cad=rja&amp;uact=8&amp;ved=0ahUKEwjCsIGh6pjQAhVFvRoKHUfKA90QjRwIBw&amp;url=https://en.wikipedia.org/wiki/File:Electrolux_2015.svg&amp;bvm=bv.137904068,d.d2s&amp;psig=AFQjCNEaTVE6d7_FjhD89at8_H24ocT_mA&amp;ust=1478683181929101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5" Type="http://schemas.openxmlformats.org/officeDocument/2006/relationships/image" Target="../media/image15.png"/><Relationship Id="rId10" Type="http://schemas.openxmlformats.org/officeDocument/2006/relationships/hyperlink" Target="https://www.google.pl/url?sa=i&amp;rct=j&amp;q=&amp;esrc=s&amp;source=images&amp;cd=&amp;cad=rja&amp;uact=8&amp;ved=0ahUKEwjZtoW06pjQAhXF0xoKHcfqDvcQjRwIBw&amp;url=https://commons.wikimedia.org/wiki/File:Samsung_Logo.svg&amp;bvm=bv.137904068,d.d2s&amp;psig=AFQjCNEVD-IlnG75SFryGZjmLCQSoJIY4w&amp;ust=1478683222450252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google.pl/url?sa=i&amp;rct=j&amp;q=&amp;esrc=s&amp;source=images&amp;cd=&amp;cad=rja&amp;uact=8&amp;ved=0ahUKEwiBp7-V6pjQAhVMSRoKHdebBHUQjRwIBw&amp;url=http://logonoid.com/candy-logo/&amp;bvm=bv.137904068,d.d2s&amp;psig=AFQjCNG7IRPDuK3HEyJsVKccUkv7qblXOg&amp;ust=1478683158021715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www.google.pl/url?sa=i&amp;rct=j&amp;q=&amp;esrc=s&amp;source=images&amp;cd=&amp;cad=rja&amp;uact=8&amp;ved=0ahUKEwiw8aC_65jQAhUFHxoKHZ23C-4QjRwIBw&amp;url=https://commons.wikimedia.org/wiki/File:Gorenje_Logo.svg&amp;bvm=bv.137904068,d.d2s&amp;psig=AFQjCNE8_xcPU1j2cZMyGXrIzYWfvW2p3g&amp;ust=147868351368663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AGD ma głos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600" dirty="0"/>
              <a:t>PRZEZENTACJA GŁÓWNYCH WYNIKÓW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 dirty="0"/>
              <a:t>3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Branża AGD jutro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96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Produkcja w Polsce</a:t>
            </a:r>
            <a:br>
              <a:rPr lang="pl-PL" dirty="0"/>
            </a:br>
            <a:r>
              <a:rPr lang="pl-PL" sz="1800" dirty="0"/>
              <a:t>Wyzwania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" name="Prostokąt 4"/>
          <p:cNvSpPr/>
          <p:nvPr/>
        </p:nvSpPr>
        <p:spPr>
          <a:xfrm>
            <a:off x="2205446" y="1374055"/>
            <a:ext cx="6114233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333333"/>
                </a:solidFill>
                <a:latin typeface="Verdana"/>
              </a:rPr>
              <a:t>Doskonalenie procesów produkcji – aut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omatyzacja, lepsze zarządzanie logistyką, kanałami sprzedaży</a:t>
            </a:r>
          </a:p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Wyjście naprzeciw </a:t>
            </a:r>
            <a:r>
              <a:rPr lang="pl-PL" sz="1400" dirty="0">
                <a:solidFill>
                  <a:srgbClr val="333333"/>
                </a:solidFill>
                <a:latin typeface="Verdana"/>
              </a:rPr>
              <a:t>zmianom demograficznym 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czyli starzeniu się społeczeństwa – </a:t>
            </a:r>
            <a:r>
              <a:rPr lang="pl-PL" sz="1400" b="0" dirty="0">
                <a:latin typeface="Verdana"/>
              </a:rPr>
              <a:t>w perspektywie kilkunastu lat stanowiska pracy będą musiały być inaczej zorganizowane. </a:t>
            </a:r>
          </a:p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Prace z zakresu </a:t>
            </a:r>
            <a:r>
              <a:rPr lang="pl-PL" sz="1400" dirty="0">
                <a:solidFill>
                  <a:srgbClr val="333333"/>
                </a:solidFill>
                <a:latin typeface="Verdana"/>
              </a:rPr>
              <a:t>innowacji – 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działania w ramach centrów rozwojowych, adaptowanie nowych technologii, możliwości związanych z wykorzystaniem Internetu</a:t>
            </a:r>
          </a:p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Szersze wykorzystanie możliwości stojących za </a:t>
            </a:r>
            <a:r>
              <a:rPr lang="pl-PL" sz="1400" dirty="0">
                <a:solidFill>
                  <a:srgbClr val="333333"/>
                </a:solidFill>
                <a:latin typeface="Verdana"/>
              </a:rPr>
              <a:t>zdalnymi kanałami sprzedaży i promocji 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produktów – skuteczne pozycjonowanie marki w </a:t>
            </a:r>
            <a:r>
              <a:rPr lang="pl-PL" sz="1400" b="0" dirty="0" err="1">
                <a:solidFill>
                  <a:srgbClr val="333333"/>
                </a:solidFill>
                <a:latin typeface="Verdana"/>
              </a:rPr>
              <a:t>social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 media, wsparcie w procesie zakupu on-line, sposoby prezentacji sprzętu za pośrednictwem kanałów zdalnych </a:t>
            </a:r>
          </a:p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Podnoszenie </a:t>
            </a:r>
            <a:r>
              <a:rPr lang="pl-PL" sz="1400" dirty="0">
                <a:solidFill>
                  <a:srgbClr val="333333"/>
                </a:solidFill>
                <a:latin typeface="Verdana"/>
              </a:rPr>
              <a:t>kwalifikacji pracowników </a:t>
            </a:r>
            <a:r>
              <a:rPr lang="pl-PL" sz="1400" b="0" dirty="0">
                <a:solidFill>
                  <a:srgbClr val="333333"/>
                </a:solidFill>
                <a:latin typeface="Verdana"/>
              </a:rPr>
              <a:t>zarówno producentów ale też personelu obsługującego finalnych klientów czyli sprzedawców.  </a:t>
            </a:r>
          </a:p>
          <a:p>
            <a:pPr marL="171450" lvl="0" indent="-1714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Polityka zarządzania </a:t>
            </a:r>
            <a:r>
              <a:rPr lang="pl-PL" sz="1400" dirty="0">
                <a:solidFill>
                  <a:srgbClr val="333333"/>
                </a:solidFill>
                <a:latin typeface="Verdana"/>
              </a:rPr>
              <a:t>elektroodpadami.</a:t>
            </a:r>
          </a:p>
        </p:txBody>
      </p:sp>
      <p:grpSp>
        <p:nvGrpSpPr>
          <p:cNvPr id="15" name="Grupa 14"/>
          <p:cNvGrpSpPr/>
          <p:nvPr/>
        </p:nvGrpSpPr>
        <p:grpSpPr>
          <a:xfrm flipH="1">
            <a:off x="295275" y="1333816"/>
            <a:ext cx="1897265" cy="3959023"/>
            <a:chOff x="6985000" y="2740025"/>
            <a:chExt cx="1462088" cy="281146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985000" y="2740025"/>
              <a:ext cx="1462088" cy="281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539038" y="3440113"/>
              <a:ext cx="361950" cy="361950"/>
            </a:xfrm>
            <a:custGeom>
              <a:avLst/>
              <a:gdLst>
                <a:gd name="T0" fmla="*/ 227 w 455"/>
                <a:gd name="T1" fmla="*/ 0 h 455"/>
                <a:gd name="T2" fmla="*/ 265 w 455"/>
                <a:gd name="T3" fmla="*/ 4 h 455"/>
                <a:gd name="T4" fmla="*/ 299 w 455"/>
                <a:gd name="T5" fmla="*/ 12 h 455"/>
                <a:gd name="T6" fmla="*/ 333 w 455"/>
                <a:gd name="T7" fmla="*/ 26 h 455"/>
                <a:gd name="T8" fmla="*/ 362 w 455"/>
                <a:gd name="T9" fmla="*/ 44 h 455"/>
                <a:gd name="T10" fmla="*/ 388 w 455"/>
                <a:gd name="T11" fmla="*/ 67 h 455"/>
                <a:gd name="T12" fmla="*/ 411 w 455"/>
                <a:gd name="T13" fmla="*/ 94 h 455"/>
                <a:gd name="T14" fmla="*/ 429 w 455"/>
                <a:gd name="T15" fmla="*/ 124 h 455"/>
                <a:gd name="T16" fmla="*/ 443 w 455"/>
                <a:gd name="T17" fmla="*/ 156 h 455"/>
                <a:gd name="T18" fmla="*/ 452 w 455"/>
                <a:gd name="T19" fmla="*/ 191 h 455"/>
                <a:gd name="T20" fmla="*/ 455 w 455"/>
                <a:gd name="T21" fmla="*/ 228 h 455"/>
                <a:gd name="T22" fmla="*/ 452 w 455"/>
                <a:gd name="T23" fmla="*/ 264 h 455"/>
                <a:gd name="T24" fmla="*/ 443 w 455"/>
                <a:gd name="T25" fmla="*/ 300 h 455"/>
                <a:gd name="T26" fmla="*/ 429 w 455"/>
                <a:gd name="T27" fmla="*/ 332 h 455"/>
                <a:gd name="T28" fmla="*/ 411 w 455"/>
                <a:gd name="T29" fmla="*/ 362 h 455"/>
                <a:gd name="T30" fmla="*/ 388 w 455"/>
                <a:gd name="T31" fmla="*/ 389 h 455"/>
                <a:gd name="T32" fmla="*/ 362 w 455"/>
                <a:gd name="T33" fmla="*/ 411 h 455"/>
                <a:gd name="T34" fmla="*/ 333 w 455"/>
                <a:gd name="T35" fmla="*/ 430 h 455"/>
                <a:gd name="T36" fmla="*/ 299 w 455"/>
                <a:gd name="T37" fmla="*/ 444 h 455"/>
                <a:gd name="T38" fmla="*/ 265 w 455"/>
                <a:gd name="T39" fmla="*/ 452 h 455"/>
                <a:gd name="T40" fmla="*/ 227 w 455"/>
                <a:gd name="T41" fmla="*/ 455 h 455"/>
                <a:gd name="T42" fmla="*/ 191 w 455"/>
                <a:gd name="T43" fmla="*/ 452 h 455"/>
                <a:gd name="T44" fmla="*/ 155 w 455"/>
                <a:gd name="T45" fmla="*/ 444 h 455"/>
                <a:gd name="T46" fmla="*/ 123 w 455"/>
                <a:gd name="T47" fmla="*/ 430 h 455"/>
                <a:gd name="T48" fmla="*/ 93 w 455"/>
                <a:gd name="T49" fmla="*/ 411 h 455"/>
                <a:gd name="T50" fmla="*/ 66 w 455"/>
                <a:gd name="T51" fmla="*/ 389 h 455"/>
                <a:gd name="T52" fmla="*/ 44 w 455"/>
                <a:gd name="T53" fmla="*/ 362 h 455"/>
                <a:gd name="T54" fmla="*/ 26 w 455"/>
                <a:gd name="T55" fmla="*/ 332 h 455"/>
                <a:gd name="T56" fmla="*/ 12 w 455"/>
                <a:gd name="T57" fmla="*/ 300 h 455"/>
                <a:gd name="T58" fmla="*/ 3 w 455"/>
                <a:gd name="T59" fmla="*/ 264 h 455"/>
                <a:gd name="T60" fmla="*/ 0 w 455"/>
                <a:gd name="T61" fmla="*/ 228 h 455"/>
                <a:gd name="T62" fmla="*/ 3 w 455"/>
                <a:gd name="T63" fmla="*/ 191 h 455"/>
                <a:gd name="T64" fmla="*/ 12 w 455"/>
                <a:gd name="T65" fmla="*/ 156 h 455"/>
                <a:gd name="T66" fmla="*/ 26 w 455"/>
                <a:gd name="T67" fmla="*/ 124 h 455"/>
                <a:gd name="T68" fmla="*/ 44 w 455"/>
                <a:gd name="T69" fmla="*/ 94 h 455"/>
                <a:gd name="T70" fmla="*/ 66 w 455"/>
                <a:gd name="T71" fmla="*/ 67 h 455"/>
                <a:gd name="T72" fmla="*/ 93 w 455"/>
                <a:gd name="T73" fmla="*/ 44 h 455"/>
                <a:gd name="T74" fmla="*/ 123 w 455"/>
                <a:gd name="T75" fmla="*/ 26 h 455"/>
                <a:gd name="T76" fmla="*/ 155 w 455"/>
                <a:gd name="T77" fmla="*/ 12 h 455"/>
                <a:gd name="T78" fmla="*/ 191 w 455"/>
                <a:gd name="T79" fmla="*/ 4 h 455"/>
                <a:gd name="T80" fmla="*/ 227 w 455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455">
                  <a:moveTo>
                    <a:pt x="227" y="0"/>
                  </a:moveTo>
                  <a:lnTo>
                    <a:pt x="265" y="4"/>
                  </a:lnTo>
                  <a:lnTo>
                    <a:pt x="299" y="12"/>
                  </a:lnTo>
                  <a:lnTo>
                    <a:pt x="333" y="26"/>
                  </a:lnTo>
                  <a:lnTo>
                    <a:pt x="362" y="44"/>
                  </a:lnTo>
                  <a:lnTo>
                    <a:pt x="388" y="67"/>
                  </a:lnTo>
                  <a:lnTo>
                    <a:pt x="411" y="94"/>
                  </a:lnTo>
                  <a:lnTo>
                    <a:pt x="429" y="124"/>
                  </a:lnTo>
                  <a:lnTo>
                    <a:pt x="443" y="156"/>
                  </a:lnTo>
                  <a:lnTo>
                    <a:pt x="452" y="191"/>
                  </a:lnTo>
                  <a:lnTo>
                    <a:pt x="455" y="228"/>
                  </a:lnTo>
                  <a:lnTo>
                    <a:pt x="452" y="264"/>
                  </a:lnTo>
                  <a:lnTo>
                    <a:pt x="443" y="300"/>
                  </a:lnTo>
                  <a:lnTo>
                    <a:pt x="429" y="332"/>
                  </a:lnTo>
                  <a:lnTo>
                    <a:pt x="411" y="362"/>
                  </a:lnTo>
                  <a:lnTo>
                    <a:pt x="388" y="389"/>
                  </a:lnTo>
                  <a:lnTo>
                    <a:pt x="362" y="411"/>
                  </a:lnTo>
                  <a:lnTo>
                    <a:pt x="333" y="430"/>
                  </a:lnTo>
                  <a:lnTo>
                    <a:pt x="299" y="444"/>
                  </a:lnTo>
                  <a:lnTo>
                    <a:pt x="265" y="452"/>
                  </a:lnTo>
                  <a:lnTo>
                    <a:pt x="227" y="455"/>
                  </a:lnTo>
                  <a:lnTo>
                    <a:pt x="191" y="452"/>
                  </a:lnTo>
                  <a:lnTo>
                    <a:pt x="155" y="444"/>
                  </a:lnTo>
                  <a:lnTo>
                    <a:pt x="123" y="430"/>
                  </a:lnTo>
                  <a:lnTo>
                    <a:pt x="93" y="411"/>
                  </a:lnTo>
                  <a:lnTo>
                    <a:pt x="66" y="389"/>
                  </a:lnTo>
                  <a:lnTo>
                    <a:pt x="44" y="362"/>
                  </a:lnTo>
                  <a:lnTo>
                    <a:pt x="26" y="332"/>
                  </a:lnTo>
                  <a:lnTo>
                    <a:pt x="12" y="300"/>
                  </a:lnTo>
                  <a:lnTo>
                    <a:pt x="3" y="264"/>
                  </a:lnTo>
                  <a:lnTo>
                    <a:pt x="0" y="228"/>
                  </a:lnTo>
                  <a:lnTo>
                    <a:pt x="3" y="191"/>
                  </a:lnTo>
                  <a:lnTo>
                    <a:pt x="12" y="156"/>
                  </a:lnTo>
                  <a:lnTo>
                    <a:pt x="26" y="124"/>
                  </a:lnTo>
                  <a:lnTo>
                    <a:pt x="44" y="94"/>
                  </a:lnTo>
                  <a:lnTo>
                    <a:pt x="66" y="67"/>
                  </a:lnTo>
                  <a:lnTo>
                    <a:pt x="93" y="44"/>
                  </a:lnTo>
                  <a:lnTo>
                    <a:pt x="123" y="26"/>
                  </a:lnTo>
                  <a:lnTo>
                    <a:pt x="155" y="12"/>
                  </a:lnTo>
                  <a:lnTo>
                    <a:pt x="191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rgbClr val="0E0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985000" y="2768600"/>
              <a:ext cx="1436688" cy="2727325"/>
            </a:xfrm>
            <a:custGeom>
              <a:avLst/>
              <a:gdLst>
                <a:gd name="T0" fmla="*/ 669 w 1810"/>
                <a:gd name="T1" fmla="*/ 283 h 3435"/>
                <a:gd name="T2" fmla="*/ 113 w 1810"/>
                <a:gd name="T3" fmla="*/ 1108 h 3435"/>
                <a:gd name="T4" fmla="*/ 187 w 1810"/>
                <a:gd name="T5" fmla="*/ 1087 h 3435"/>
                <a:gd name="T6" fmla="*/ 261 w 1810"/>
                <a:gd name="T7" fmla="*/ 1108 h 3435"/>
                <a:gd name="T8" fmla="*/ 394 w 1810"/>
                <a:gd name="T9" fmla="*/ 1214 h 3435"/>
                <a:gd name="T10" fmla="*/ 582 w 1810"/>
                <a:gd name="T11" fmla="*/ 1317 h 3435"/>
                <a:gd name="T12" fmla="*/ 785 w 1810"/>
                <a:gd name="T13" fmla="*/ 1380 h 3435"/>
                <a:gd name="T14" fmla="*/ 933 w 1810"/>
                <a:gd name="T15" fmla="*/ 1397 h 3435"/>
                <a:gd name="T16" fmla="*/ 1008 w 1810"/>
                <a:gd name="T17" fmla="*/ 1383 h 3435"/>
                <a:gd name="T18" fmla="*/ 1094 w 1810"/>
                <a:gd name="T19" fmla="*/ 1373 h 3435"/>
                <a:gd name="T20" fmla="*/ 1169 w 1810"/>
                <a:gd name="T21" fmla="*/ 1398 h 3435"/>
                <a:gd name="T22" fmla="*/ 1402 w 1810"/>
                <a:gd name="T23" fmla="*/ 1588 h 3435"/>
                <a:gd name="T24" fmla="*/ 1599 w 1810"/>
                <a:gd name="T25" fmla="*/ 1813 h 3435"/>
                <a:gd name="T26" fmla="*/ 1756 w 1810"/>
                <a:gd name="T27" fmla="*/ 2070 h 3435"/>
                <a:gd name="T28" fmla="*/ 1810 w 1810"/>
                <a:gd name="T29" fmla="*/ 2216 h 3435"/>
                <a:gd name="T30" fmla="*/ 1788 w 1810"/>
                <a:gd name="T31" fmla="*/ 2292 h 3435"/>
                <a:gd name="T32" fmla="*/ 1725 w 1810"/>
                <a:gd name="T33" fmla="*/ 2346 h 3435"/>
                <a:gd name="T34" fmla="*/ 1643 w 1810"/>
                <a:gd name="T35" fmla="*/ 2354 h 3435"/>
                <a:gd name="T36" fmla="*/ 1573 w 1810"/>
                <a:gd name="T37" fmla="*/ 2318 h 3435"/>
                <a:gd name="T38" fmla="*/ 1505 w 1810"/>
                <a:gd name="T39" fmla="*/ 2194 h 3435"/>
                <a:gd name="T40" fmla="*/ 1369 w 1810"/>
                <a:gd name="T41" fmla="*/ 1974 h 3435"/>
                <a:gd name="T42" fmla="*/ 1353 w 1810"/>
                <a:gd name="T43" fmla="*/ 2202 h 3435"/>
                <a:gd name="T44" fmla="*/ 1546 w 1810"/>
                <a:gd name="T45" fmla="*/ 3252 h 3435"/>
                <a:gd name="T46" fmla="*/ 1539 w 1810"/>
                <a:gd name="T47" fmla="*/ 3326 h 3435"/>
                <a:gd name="T48" fmla="*/ 1501 w 1810"/>
                <a:gd name="T49" fmla="*/ 3378 h 3435"/>
                <a:gd name="T50" fmla="*/ 1443 w 1810"/>
                <a:gd name="T51" fmla="*/ 3407 h 3435"/>
                <a:gd name="T52" fmla="*/ 1376 w 1810"/>
                <a:gd name="T53" fmla="*/ 3409 h 3435"/>
                <a:gd name="T54" fmla="*/ 1317 w 1810"/>
                <a:gd name="T55" fmla="*/ 3384 h 3435"/>
                <a:gd name="T56" fmla="*/ 1276 w 1810"/>
                <a:gd name="T57" fmla="*/ 3327 h 3435"/>
                <a:gd name="T58" fmla="*/ 1084 w 1810"/>
                <a:gd name="T59" fmla="*/ 2447 h 3435"/>
                <a:gd name="T60" fmla="*/ 938 w 1810"/>
                <a:gd name="T61" fmla="*/ 2597 h 3435"/>
                <a:gd name="T62" fmla="*/ 854 w 1810"/>
                <a:gd name="T63" fmla="*/ 2759 h 3435"/>
                <a:gd name="T64" fmla="*/ 834 w 1810"/>
                <a:gd name="T65" fmla="*/ 2932 h 3435"/>
                <a:gd name="T66" fmla="*/ 875 w 1810"/>
                <a:gd name="T67" fmla="*/ 3117 h 3435"/>
                <a:gd name="T68" fmla="*/ 916 w 1810"/>
                <a:gd name="T69" fmla="*/ 3237 h 3435"/>
                <a:gd name="T70" fmla="*/ 895 w 1810"/>
                <a:gd name="T71" fmla="*/ 3314 h 3435"/>
                <a:gd name="T72" fmla="*/ 835 w 1810"/>
                <a:gd name="T73" fmla="*/ 3369 h 3435"/>
                <a:gd name="T74" fmla="*/ 749 w 1810"/>
                <a:gd name="T75" fmla="*/ 3379 h 3435"/>
                <a:gd name="T76" fmla="*/ 681 w 1810"/>
                <a:gd name="T77" fmla="*/ 3345 h 3435"/>
                <a:gd name="T78" fmla="*/ 617 w 1810"/>
                <a:gd name="T79" fmla="*/ 3228 h 3435"/>
                <a:gd name="T80" fmla="*/ 560 w 1810"/>
                <a:gd name="T81" fmla="*/ 3013 h 3435"/>
                <a:gd name="T82" fmla="*/ 559 w 1810"/>
                <a:gd name="T83" fmla="*/ 2805 h 3435"/>
                <a:gd name="T84" fmla="*/ 613 w 1810"/>
                <a:gd name="T85" fmla="*/ 2608 h 3435"/>
                <a:gd name="T86" fmla="*/ 720 w 1810"/>
                <a:gd name="T87" fmla="*/ 2422 h 3435"/>
                <a:gd name="T88" fmla="*/ 881 w 1810"/>
                <a:gd name="T89" fmla="*/ 2251 h 3435"/>
                <a:gd name="T90" fmla="*/ 793 w 1810"/>
                <a:gd name="T91" fmla="*/ 1664 h 3435"/>
                <a:gd name="T92" fmla="*/ 549 w 1810"/>
                <a:gd name="T93" fmla="*/ 1605 h 3435"/>
                <a:gd name="T94" fmla="*/ 319 w 1810"/>
                <a:gd name="T95" fmla="*/ 1498 h 3435"/>
                <a:gd name="T96" fmla="*/ 113 w 1810"/>
                <a:gd name="T97" fmla="*/ 1349 h 3435"/>
                <a:gd name="T98" fmla="*/ 0 w 1810"/>
                <a:gd name="T99" fmla="*/ 0 h 3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0" h="3435">
                  <a:moveTo>
                    <a:pt x="0" y="0"/>
                  </a:moveTo>
                  <a:lnTo>
                    <a:pt x="993" y="0"/>
                  </a:lnTo>
                  <a:lnTo>
                    <a:pt x="669" y="283"/>
                  </a:lnTo>
                  <a:lnTo>
                    <a:pt x="993" y="541"/>
                  </a:lnTo>
                  <a:lnTo>
                    <a:pt x="113" y="541"/>
                  </a:lnTo>
                  <a:lnTo>
                    <a:pt x="113" y="1108"/>
                  </a:lnTo>
                  <a:lnTo>
                    <a:pt x="136" y="1096"/>
                  </a:lnTo>
                  <a:lnTo>
                    <a:pt x="161" y="1089"/>
                  </a:lnTo>
                  <a:lnTo>
                    <a:pt x="187" y="1087"/>
                  </a:lnTo>
                  <a:lnTo>
                    <a:pt x="213" y="1089"/>
                  </a:lnTo>
                  <a:lnTo>
                    <a:pt x="237" y="1096"/>
                  </a:lnTo>
                  <a:lnTo>
                    <a:pt x="261" y="1108"/>
                  </a:lnTo>
                  <a:lnTo>
                    <a:pt x="282" y="1124"/>
                  </a:lnTo>
                  <a:lnTo>
                    <a:pt x="336" y="1172"/>
                  </a:lnTo>
                  <a:lnTo>
                    <a:pt x="394" y="1214"/>
                  </a:lnTo>
                  <a:lnTo>
                    <a:pt x="454" y="1253"/>
                  </a:lnTo>
                  <a:lnTo>
                    <a:pt x="516" y="1287"/>
                  </a:lnTo>
                  <a:lnTo>
                    <a:pt x="582" y="1317"/>
                  </a:lnTo>
                  <a:lnTo>
                    <a:pt x="648" y="1343"/>
                  </a:lnTo>
                  <a:lnTo>
                    <a:pt x="716" y="1364"/>
                  </a:lnTo>
                  <a:lnTo>
                    <a:pt x="785" y="1380"/>
                  </a:lnTo>
                  <a:lnTo>
                    <a:pt x="854" y="1390"/>
                  </a:lnTo>
                  <a:lnTo>
                    <a:pt x="925" y="1396"/>
                  </a:lnTo>
                  <a:lnTo>
                    <a:pt x="933" y="1397"/>
                  </a:lnTo>
                  <a:lnTo>
                    <a:pt x="940" y="1398"/>
                  </a:lnTo>
                  <a:lnTo>
                    <a:pt x="974" y="1388"/>
                  </a:lnTo>
                  <a:lnTo>
                    <a:pt x="1008" y="1383"/>
                  </a:lnTo>
                  <a:lnTo>
                    <a:pt x="1043" y="1382"/>
                  </a:lnTo>
                  <a:lnTo>
                    <a:pt x="1068" y="1375"/>
                  </a:lnTo>
                  <a:lnTo>
                    <a:pt x="1094" y="1373"/>
                  </a:lnTo>
                  <a:lnTo>
                    <a:pt x="1120" y="1377"/>
                  </a:lnTo>
                  <a:lnTo>
                    <a:pt x="1145" y="1384"/>
                  </a:lnTo>
                  <a:lnTo>
                    <a:pt x="1169" y="1398"/>
                  </a:lnTo>
                  <a:lnTo>
                    <a:pt x="1251" y="1457"/>
                  </a:lnTo>
                  <a:lnTo>
                    <a:pt x="1328" y="1520"/>
                  </a:lnTo>
                  <a:lnTo>
                    <a:pt x="1402" y="1588"/>
                  </a:lnTo>
                  <a:lnTo>
                    <a:pt x="1472" y="1660"/>
                  </a:lnTo>
                  <a:lnTo>
                    <a:pt x="1537" y="1734"/>
                  </a:lnTo>
                  <a:lnTo>
                    <a:pt x="1599" y="1813"/>
                  </a:lnTo>
                  <a:lnTo>
                    <a:pt x="1656" y="1896"/>
                  </a:lnTo>
                  <a:lnTo>
                    <a:pt x="1708" y="1981"/>
                  </a:lnTo>
                  <a:lnTo>
                    <a:pt x="1756" y="2070"/>
                  </a:lnTo>
                  <a:lnTo>
                    <a:pt x="1799" y="2161"/>
                  </a:lnTo>
                  <a:lnTo>
                    <a:pt x="1808" y="2188"/>
                  </a:lnTo>
                  <a:lnTo>
                    <a:pt x="1810" y="2216"/>
                  </a:lnTo>
                  <a:lnTo>
                    <a:pt x="1808" y="2243"/>
                  </a:lnTo>
                  <a:lnTo>
                    <a:pt x="1800" y="2268"/>
                  </a:lnTo>
                  <a:lnTo>
                    <a:pt x="1788" y="2292"/>
                  </a:lnTo>
                  <a:lnTo>
                    <a:pt x="1771" y="2314"/>
                  </a:lnTo>
                  <a:lnTo>
                    <a:pt x="1751" y="2332"/>
                  </a:lnTo>
                  <a:lnTo>
                    <a:pt x="1725" y="2346"/>
                  </a:lnTo>
                  <a:lnTo>
                    <a:pt x="1698" y="2354"/>
                  </a:lnTo>
                  <a:lnTo>
                    <a:pt x="1670" y="2358"/>
                  </a:lnTo>
                  <a:lnTo>
                    <a:pt x="1643" y="2354"/>
                  </a:lnTo>
                  <a:lnTo>
                    <a:pt x="1618" y="2347"/>
                  </a:lnTo>
                  <a:lnTo>
                    <a:pt x="1594" y="2335"/>
                  </a:lnTo>
                  <a:lnTo>
                    <a:pt x="1573" y="2318"/>
                  </a:lnTo>
                  <a:lnTo>
                    <a:pt x="1555" y="2297"/>
                  </a:lnTo>
                  <a:lnTo>
                    <a:pt x="1541" y="2273"/>
                  </a:lnTo>
                  <a:lnTo>
                    <a:pt x="1505" y="2194"/>
                  </a:lnTo>
                  <a:lnTo>
                    <a:pt x="1463" y="2118"/>
                  </a:lnTo>
                  <a:lnTo>
                    <a:pt x="1418" y="2044"/>
                  </a:lnTo>
                  <a:lnTo>
                    <a:pt x="1369" y="1974"/>
                  </a:lnTo>
                  <a:lnTo>
                    <a:pt x="1315" y="1907"/>
                  </a:lnTo>
                  <a:lnTo>
                    <a:pt x="1350" y="2172"/>
                  </a:lnTo>
                  <a:lnTo>
                    <a:pt x="1353" y="2202"/>
                  </a:lnTo>
                  <a:lnTo>
                    <a:pt x="1357" y="2213"/>
                  </a:lnTo>
                  <a:lnTo>
                    <a:pt x="1359" y="2224"/>
                  </a:lnTo>
                  <a:lnTo>
                    <a:pt x="1546" y="3252"/>
                  </a:lnTo>
                  <a:lnTo>
                    <a:pt x="1548" y="3278"/>
                  </a:lnTo>
                  <a:lnTo>
                    <a:pt x="1546" y="3303"/>
                  </a:lnTo>
                  <a:lnTo>
                    <a:pt x="1539" y="3326"/>
                  </a:lnTo>
                  <a:lnTo>
                    <a:pt x="1530" y="3345"/>
                  </a:lnTo>
                  <a:lnTo>
                    <a:pt x="1517" y="3363"/>
                  </a:lnTo>
                  <a:lnTo>
                    <a:pt x="1501" y="3378"/>
                  </a:lnTo>
                  <a:lnTo>
                    <a:pt x="1483" y="3390"/>
                  </a:lnTo>
                  <a:lnTo>
                    <a:pt x="1463" y="3400"/>
                  </a:lnTo>
                  <a:lnTo>
                    <a:pt x="1443" y="3407"/>
                  </a:lnTo>
                  <a:lnTo>
                    <a:pt x="1420" y="3410"/>
                  </a:lnTo>
                  <a:lnTo>
                    <a:pt x="1399" y="3412"/>
                  </a:lnTo>
                  <a:lnTo>
                    <a:pt x="1376" y="3409"/>
                  </a:lnTo>
                  <a:lnTo>
                    <a:pt x="1356" y="3404"/>
                  </a:lnTo>
                  <a:lnTo>
                    <a:pt x="1335" y="3395"/>
                  </a:lnTo>
                  <a:lnTo>
                    <a:pt x="1317" y="3384"/>
                  </a:lnTo>
                  <a:lnTo>
                    <a:pt x="1301" y="3368"/>
                  </a:lnTo>
                  <a:lnTo>
                    <a:pt x="1287" y="3349"/>
                  </a:lnTo>
                  <a:lnTo>
                    <a:pt x="1276" y="3327"/>
                  </a:lnTo>
                  <a:lnTo>
                    <a:pt x="1269" y="3300"/>
                  </a:lnTo>
                  <a:lnTo>
                    <a:pt x="1114" y="2446"/>
                  </a:lnTo>
                  <a:lnTo>
                    <a:pt x="1084" y="2447"/>
                  </a:lnTo>
                  <a:lnTo>
                    <a:pt x="1028" y="2495"/>
                  </a:lnTo>
                  <a:lnTo>
                    <a:pt x="980" y="2545"/>
                  </a:lnTo>
                  <a:lnTo>
                    <a:pt x="938" y="2597"/>
                  </a:lnTo>
                  <a:lnTo>
                    <a:pt x="904" y="2649"/>
                  </a:lnTo>
                  <a:lnTo>
                    <a:pt x="876" y="2703"/>
                  </a:lnTo>
                  <a:lnTo>
                    <a:pt x="854" y="2759"/>
                  </a:lnTo>
                  <a:lnTo>
                    <a:pt x="840" y="2815"/>
                  </a:lnTo>
                  <a:lnTo>
                    <a:pt x="834" y="2873"/>
                  </a:lnTo>
                  <a:lnTo>
                    <a:pt x="834" y="2932"/>
                  </a:lnTo>
                  <a:lnTo>
                    <a:pt x="840" y="2992"/>
                  </a:lnTo>
                  <a:lnTo>
                    <a:pt x="854" y="3054"/>
                  </a:lnTo>
                  <a:lnTo>
                    <a:pt x="875" y="3117"/>
                  </a:lnTo>
                  <a:lnTo>
                    <a:pt x="902" y="3182"/>
                  </a:lnTo>
                  <a:lnTo>
                    <a:pt x="911" y="3209"/>
                  </a:lnTo>
                  <a:lnTo>
                    <a:pt x="916" y="3237"/>
                  </a:lnTo>
                  <a:lnTo>
                    <a:pt x="913" y="3263"/>
                  </a:lnTo>
                  <a:lnTo>
                    <a:pt x="907" y="3289"/>
                  </a:lnTo>
                  <a:lnTo>
                    <a:pt x="895" y="3314"/>
                  </a:lnTo>
                  <a:lnTo>
                    <a:pt x="879" y="3335"/>
                  </a:lnTo>
                  <a:lnTo>
                    <a:pt x="859" y="3354"/>
                  </a:lnTo>
                  <a:lnTo>
                    <a:pt x="835" y="3369"/>
                  </a:lnTo>
                  <a:lnTo>
                    <a:pt x="805" y="3378"/>
                  </a:lnTo>
                  <a:lnTo>
                    <a:pt x="775" y="3381"/>
                  </a:lnTo>
                  <a:lnTo>
                    <a:pt x="749" y="3379"/>
                  </a:lnTo>
                  <a:lnTo>
                    <a:pt x="725" y="3372"/>
                  </a:lnTo>
                  <a:lnTo>
                    <a:pt x="701" y="3361"/>
                  </a:lnTo>
                  <a:lnTo>
                    <a:pt x="681" y="3345"/>
                  </a:lnTo>
                  <a:lnTo>
                    <a:pt x="662" y="3325"/>
                  </a:lnTo>
                  <a:lnTo>
                    <a:pt x="648" y="3301"/>
                  </a:lnTo>
                  <a:lnTo>
                    <a:pt x="617" y="3228"/>
                  </a:lnTo>
                  <a:lnTo>
                    <a:pt x="591" y="3156"/>
                  </a:lnTo>
                  <a:lnTo>
                    <a:pt x="573" y="3084"/>
                  </a:lnTo>
                  <a:lnTo>
                    <a:pt x="560" y="3013"/>
                  </a:lnTo>
                  <a:lnTo>
                    <a:pt x="554" y="2943"/>
                  </a:lnTo>
                  <a:lnTo>
                    <a:pt x="554" y="2874"/>
                  </a:lnTo>
                  <a:lnTo>
                    <a:pt x="559" y="2805"/>
                  </a:lnTo>
                  <a:lnTo>
                    <a:pt x="571" y="2737"/>
                  </a:lnTo>
                  <a:lnTo>
                    <a:pt x="589" y="2672"/>
                  </a:lnTo>
                  <a:lnTo>
                    <a:pt x="613" y="2608"/>
                  </a:lnTo>
                  <a:lnTo>
                    <a:pt x="643" y="2544"/>
                  </a:lnTo>
                  <a:lnTo>
                    <a:pt x="678" y="2482"/>
                  </a:lnTo>
                  <a:lnTo>
                    <a:pt x="720" y="2422"/>
                  </a:lnTo>
                  <a:lnTo>
                    <a:pt x="768" y="2363"/>
                  </a:lnTo>
                  <a:lnTo>
                    <a:pt x="821" y="2306"/>
                  </a:lnTo>
                  <a:lnTo>
                    <a:pt x="881" y="2251"/>
                  </a:lnTo>
                  <a:lnTo>
                    <a:pt x="856" y="2055"/>
                  </a:lnTo>
                  <a:lnTo>
                    <a:pt x="827" y="1860"/>
                  </a:lnTo>
                  <a:lnTo>
                    <a:pt x="793" y="1664"/>
                  </a:lnTo>
                  <a:lnTo>
                    <a:pt x="711" y="1650"/>
                  </a:lnTo>
                  <a:lnTo>
                    <a:pt x="629" y="1630"/>
                  </a:lnTo>
                  <a:lnTo>
                    <a:pt x="549" y="1605"/>
                  </a:lnTo>
                  <a:lnTo>
                    <a:pt x="470" y="1574"/>
                  </a:lnTo>
                  <a:lnTo>
                    <a:pt x="393" y="1539"/>
                  </a:lnTo>
                  <a:lnTo>
                    <a:pt x="319" y="1498"/>
                  </a:lnTo>
                  <a:lnTo>
                    <a:pt x="247" y="1453"/>
                  </a:lnTo>
                  <a:lnTo>
                    <a:pt x="178" y="1403"/>
                  </a:lnTo>
                  <a:lnTo>
                    <a:pt x="113" y="1349"/>
                  </a:lnTo>
                  <a:lnTo>
                    <a:pt x="113" y="3435"/>
                  </a:lnTo>
                  <a:lnTo>
                    <a:pt x="0" y="3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rgbClr val="0E0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2361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49" y="1821424"/>
            <a:ext cx="4030663" cy="1274762"/>
          </a:xfrm>
        </p:spPr>
        <p:txBody>
          <a:bodyPr/>
          <a:lstStyle/>
          <a:p>
            <a:r>
              <a:rPr lang="pl-PL" dirty="0"/>
              <a:t>KONIEC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9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Tytułem wstępu</a:t>
            </a:r>
            <a:br>
              <a:rPr lang="pl-PL" sz="2000" dirty="0"/>
            </a:br>
            <a:r>
              <a:rPr lang="pl-PL" sz="1600" dirty="0"/>
              <a:t>Jak zebraliśmy dane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Prostokąt 4"/>
          <p:cNvSpPr/>
          <p:nvPr/>
        </p:nvSpPr>
        <p:spPr>
          <a:xfrm>
            <a:off x="295275" y="1296988"/>
            <a:ext cx="8572500" cy="106695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2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10 wywiadów telefonicznych trwających od 24 do nawet 56 minut.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Materiał gromadziliśmy w okresie 6 – 21 października.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Scenariusz rozmowy dotyczył oceny obecnej sytuacji w branży z uwzględnieniem rysu historycznego i wizji najbliższej przyszłości.</a:t>
            </a:r>
          </a:p>
        </p:txBody>
      </p:sp>
      <p:sp>
        <p:nvSpPr>
          <p:cNvPr id="2" name="AutoShape 2" descr="Znalezione obrazy dla zapytania bsh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 bsh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" y="3447572"/>
            <a:ext cx="1200504" cy="3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candy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92" y="3268207"/>
            <a:ext cx="1829158" cy="5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electrolux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81" y="3441406"/>
            <a:ext cx="1659379" cy="3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Philips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04" y="4152273"/>
            <a:ext cx="1546934" cy="2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Samsung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81" y="4071118"/>
            <a:ext cx="1350604" cy="4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SEB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95" y="4101235"/>
            <a:ext cx="1156267" cy="3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nalezione obrazy dla zapytania gorenje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33" y="3441406"/>
            <a:ext cx="1256636" cy="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nalezione obrazy dla zapytania teka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69" y="4669653"/>
            <a:ext cx="900404" cy="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mpm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9" y="4131509"/>
            <a:ext cx="1471123" cy="4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vestel logo sprzęt agd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97" y="4833606"/>
            <a:ext cx="1452772" cy="3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285750" y="2738110"/>
            <a:ext cx="857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+mn-lt"/>
              </a:rPr>
              <a:t>Firmy, z przedstawicielami których przeprowadzono wywiady: </a:t>
            </a:r>
            <a:endParaRPr lang="pl-PL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74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 historyczny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96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Kamienie milowe w rozwoju polskiej branży AGD</a:t>
            </a:r>
            <a:br>
              <a:rPr lang="pl-PL" dirty="0"/>
            </a:br>
            <a:r>
              <a:rPr lang="pl-PL" sz="1800" dirty="0"/>
              <a:t>Czynniki wewnętrzne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9" name="Prostokąt 8"/>
          <p:cNvSpPr/>
          <p:nvPr/>
        </p:nvSpPr>
        <p:spPr>
          <a:xfrm>
            <a:off x="409787" y="3180938"/>
            <a:ext cx="8572500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pl-PL" sz="1400" b="0" dirty="0">
              <a:latin typeface="+mn-lt"/>
            </a:endParaRPr>
          </a:p>
          <a:p>
            <a:pPr marL="0" lvl="1">
              <a:lnSpc>
                <a:spcPct val="150000"/>
              </a:lnSpc>
              <a:spcBef>
                <a:spcPts val="300"/>
              </a:spcBef>
            </a:pPr>
            <a:endParaRPr lang="pl-PL" sz="1400" b="0" dirty="0">
              <a:latin typeface="+mn-lt"/>
            </a:endParaRPr>
          </a:p>
          <a:p>
            <a:pPr marL="0" lvl="1">
              <a:lnSpc>
                <a:spcPct val="150000"/>
              </a:lnSpc>
              <a:spcBef>
                <a:spcPts val="300"/>
              </a:spcBef>
            </a:pPr>
            <a:r>
              <a:rPr lang="pl-PL" sz="1400" b="0" dirty="0">
                <a:latin typeface="+mn-lt"/>
              </a:rPr>
              <a:t>Nie bez znaczenia były też </a:t>
            </a:r>
            <a:r>
              <a:rPr lang="pl-PL" sz="1400" dirty="0">
                <a:latin typeface="+mn-lt"/>
              </a:rPr>
              <a:t>kwestie gospodarcze:</a:t>
            </a:r>
          </a:p>
          <a:p>
            <a:pPr marL="1092200" lvl="3" indent="-17780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Sektor bankowy otwarty na udzielanie </a:t>
            </a:r>
            <a:r>
              <a:rPr lang="pl-PL" sz="1400" dirty="0">
                <a:latin typeface="+mn-lt"/>
              </a:rPr>
              <a:t>kredytów</a:t>
            </a:r>
          </a:p>
          <a:p>
            <a:pPr marL="1092200" lvl="3" indent="-17780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Systematycznie </a:t>
            </a:r>
            <a:r>
              <a:rPr lang="pl-PL" sz="1400" dirty="0">
                <a:latin typeface="+mn-lt"/>
              </a:rPr>
              <a:t>umacniająca się gospodarka </a:t>
            </a:r>
            <a:r>
              <a:rPr lang="pl-PL" sz="1400" b="0" dirty="0">
                <a:latin typeface="+mn-lt"/>
              </a:rPr>
              <a:t>Polski</a:t>
            </a:r>
          </a:p>
          <a:p>
            <a:pPr marL="1092200" lvl="3" indent="-17780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Wzrost </a:t>
            </a:r>
            <a:r>
              <a:rPr lang="pl-PL" sz="1400" dirty="0">
                <a:latin typeface="+mn-lt"/>
              </a:rPr>
              <a:t>znaczenia Polski w Europie</a:t>
            </a:r>
          </a:p>
        </p:txBody>
      </p:sp>
      <p:sp>
        <p:nvSpPr>
          <p:cNvPr id="7" name="Freeform 114"/>
          <p:cNvSpPr>
            <a:spLocks noEditPoints="1"/>
          </p:cNvSpPr>
          <p:nvPr/>
        </p:nvSpPr>
        <p:spPr bwMode="auto">
          <a:xfrm>
            <a:off x="409787" y="4333478"/>
            <a:ext cx="791993" cy="876596"/>
          </a:xfrm>
          <a:custGeom>
            <a:avLst/>
            <a:gdLst>
              <a:gd name="T0" fmla="*/ 523710 w 194"/>
              <a:gd name="T1" fmla="*/ 220443 h 215"/>
              <a:gd name="T2" fmla="*/ 460313 w 194"/>
              <a:gd name="T3" fmla="*/ 112977 h 215"/>
              <a:gd name="T4" fmla="*/ 372109 w 194"/>
              <a:gd name="T5" fmla="*/ 115733 h 215"/>
              <a:gd name="T6" fmla="*/ 267368 w 194"/>
              <a:gd name="T7" fmla="*/ 0 h 215"/>
              <a:gd name="T8" fmla="*/ 162626 w 194"/>
              <a:gd name="T9" fmla="*/ 115733 h 215"/>
              <a:gd name="T10" fmla="*/ 74422 w 194"/>
              <a:gd name="T11" fmla="*/ 112977 h 215"/>
              <a:gd name="T12" fmla="*/ 11025 w 194"/>
              <a:gd name="T13" fmla="*/ 220443 h 215"/>
              <a:gd name="T14" fmla="*/ 11025 w 194"/>
              <a:gd name="T15" fmla="*/ 371998 h 215"/>
              <a:gd name="T16" fmla="*/ 74422 w 194"/>
              <a:gd name="T17" fmla="*/ 482219 h 215"/>
              <a:gd name="T18" fmla="*/ 162626 w 194"/>
              <a:gd name="T19" fmla="*/ 476708 h 215"/>
              <a:gd name="T20" fmla="*/ 267368 w 194"/>
              <a:gd name="T21" fmla="*/ 592441 h 215"/>
              <a:gd name="T22" fmla="*/ 372109 w 194"/>
              <a:gd name="T23" fmla="*/ 476708 h 215"/>
              <a:gd name="T24" fmla="*/ 460313 w 194"/>
              <a:gd name="T25" fmla="*/ 482219 h 215"/>
              <a:gd name="T26" fmla="*/ 523710 w 194"/>
              <a:gd name="T27" fmla="*/ 371998 h 215"/>
              <a:gd name="T28" fmla="*/ 99229 w 194"/>
              <a:gd name="T29" fmla="*/ 449153 h 215"/>
              <a:gd name="T30" fmla="*/ 41345 w 194"/>
              <a:gd name="T31" fmla="*/ 427109 h 215"/>
              <a:gd name="T32" fmla="*/ 82691 w 194"/>
              <a:gd name="T33" fmla="*/ 322398 h 215"/>
              <a:gd name="T34" fmla="*/ 151600 w 194"/>
              <a:gd name="T35" fmla="*/ 443642 h 215"/>
              <a:gd name="T36" fmla="*/ 135062 w 194"/>
              <a:gd name="T37" fmla="*/ 322398 h 215"/>
              <a:gd name="T38" fmla="*/ 135062 w 194"/>
              <a:gd name="T39" fmla="*/ 272798 h 215"/>
              <a:gd name="T40" fmla="*/ 135062 w 194"/>
              <a:gd name="T41" fmla="*/ 297598 h 215"/>
              <a:gd name="T42" fmla="*/ 140575 w 194"/>
              <a:gd name="T43" fmla="*/ 223199 h 215"/>
              <a:gd name="T44" fmla="*/ 41345 w 194"/>
              <a:gd name="T45" fmla="*/ 212177 h 215"/>
              <a:gd name="T46" fmla="*/ 79935 w 194"/>
              <a:gd name="T47" fmla="*/ 143288 h 215"/>
              <a:gd name="T48" fmla="*/ 151600 w 194"/>
              <a:gd name="T49" fmla="*/ 148799 h 215"/>
              <a:gd name="T50" fmla="*/ 355571 w 194"/>
              <a:gd name="T51" fmla="*/ 195643 h 215"/>
              <a:gd name="T52" fmla="*/ 311469 w 194"/>
              <a:gd name="T53" fmla="*/ 170843 h 215"/>
              <a:gd name="T54" fmla="*/ 355571 w 194"/>
              <a:gd name="T55" fmla="*/ 195643 h 215"/>
              <a:gd name="T56" fmla="*/ 267368 w 194"/>
              <a:gd name="T57" fmla="*/ 33066 h 215"/>
              <a:gd name="T58" fmla="*/ 336277 w 194"/>
              <a:gd name="T59" fmla="*/ 123999 h 215"/>
              <a:gd name="T60" fmla="*/ 195702 w 194"/>
              <a:gd name="T61" fmla="*/ 123999 h 215"/>
              <a:gd name="T62" fmla="*/ 187433 w 194"/>
              <a:gd name="T63" fmla="*/ 157066 h 215"/>
              <a:gd name="T64" fmla="*/ 201215 w 194"/>
              <a:gd name="T65" fmla="*/ 181866 h 215"/>
              <a:gd name="T66" fmla="*/ 187433 w 194"/>
              <a:gd name="T67" fmla="*/ 157066 h 215"/>
              <a:gd name="T68" fmla="*/ 201215 w 194"/>
              <a:gd name="T69" fmla="*/ 410575 h 215"/>
              <a:gd name="T70" fmla="*/ 187433 w 194"/>
              <a:gd name="T71" fmla="*/ 435375 h 215"/>
              <a:gd name="T72" fmla="*/ 305957 w 194"/>
              <a:gd name="T73" fmla="*/ 534575 h 215"/>
              <a:gd name="T74" fmla="*/ 228778 w 194"/>
              <a:gd name="T75" fmla="*/ 534575 h 215"/>
              <a:gd name="T76" fmla="*/ 267368 w 194"/>
              <a:gd name="T77" fmla="*/ 443642 h 215"/>
              <a:gd name="T78" fmla="*/ 305957 w 194"/>
              <a:gd name="T79" fmla="*/ 534575 h 215"/>
              <a:gd name="T80" fmla="*/ 311469 w 194"/>
              <a:gd name="T81" fmla="*/ 421598 h 215"/>
              <a:gd name="T82" fmla="*/ 355571 w 194"/>
              <a:gd name="T83" fmla="*/ 396798 h 215"/>
              <a:gd name="T84" fmla="*/ 361084 w 194"/>
              <a:gd name="T85" fmla="*/ 349954 h 215"/>
              <a:gd name="T86" fmla="*/ 267368 w 194"/>
              <a:gd name="T87" fmla="*/ 402309 h 215"/>
              <a:gd name="T88" fmla="*/ 173651 w 194"/>
              <a:gd name="T89" fmla="*/ 349954 h 215"/>
              <a:gd name="T90" fmla="*/ 173651 w 194"/>
              <a:gd name="T91" fmla="*/ 242487 h 215"/>
              <a:gd name="T92" fmla="*/ 267368 w 194"/>
              <a:gd name="T93" fmla="*/ 190132 h 215"/>
              <a:gd name="T94" fmla="*/ 361084 w 194"/>
              <a:gd name="T95" fmla="*/ 242487 h 215"/>
              <a:gd name="T96" fmla="*/ 361084 w 194"/>
              <a:gd name="T97" fmla="*/ 349954 h 215"/>
              <a:gd name="T98" fmla="*/ 454800 w 194"/>
              <a:gd name="T99" fmla="*/ 143288 h 215"/>
              <a:gd name="T100" fmla="*/ 493390 w 194"/>
              <a:gd name="T101" fmla="*/ 212177 h 215"/>
              <a:gd name="T102" fmla="*/ 394160 w 194"/>
              <a:gd name="T103" fmla="*/ 223199 h 215"/>
              <a:gd name="T104" fmla="*/ 435506 w 194"/>
              <a:gd name="T105" fmla="*/ 143288 h 215"/>
              <a:gd name="T106" fmla="*/ 427237 w 194"/>
              <a:gd name="T107" fmla="*/ 297598 h 215"/>
              <a:gd name="T108" fmla="*/ 399673 w 194"/>
              <a:gd name="T109" fmla="*/ 322398 h 215"/>
              <a:gd name="T110" fmla="*/ 399673 w 194"/>
              <a:gd name="T111" fmla="*/ 272798 h 215"/>
              <a:gd name="T112" fmla="*/ 452044 w 194"/>
              <a:gd name="T113" fmla="*/ 449153 h 215"/>
              <a:gd name="T114" fmla="*/ 380379 w 194"/>
              <a:gd name="T115" fmla="*/ 443642 h 215"/>
              <a:gd name="T116" fmla="*/ 452044 w 194"/>
              <a:gd name="T117" fmla="*/ 322398 h 215"/>
              <a:gd name="T118" fmla="*/ 493390 w 194"/>
              <a:gd name="T119" fmla="*/ 427109 h 2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4" h="215">
                <a:moveTo>
                  <a:pt x="173" y="108"/>
                </a:moveTo>
                <a:cubicBezTo>
                  <a:pt x="181" y="98"/>
                  <a:pt x="187" y="89"/>
                  <a:pt x="190" y="80"/>
                </a:cubicBezTo>
                <a:cubicBezTo>
                  <a:pt x="194" y="70"/>
                  <a:pt x="194" y="61"/>
                  <a:pt x="190" y="54"/>
                </a:cubicBezTo>
                <a:cubicBezTo>
                  <a:pt x="186" y="47"/>
                  <a:pt x="178" y="42"/>
                  <a:pt x="167" y="41"/>
                </a:cubicBezTo>
                <a:cubicBezTo>
                  <a:pt x="164" y="40"/>
                  <a:pt x="160" y="40"/>
                  <a:pt x="156" y="40"/>
                </a:cubicBezTo>
                <a:cubicBezTo>
                  <a:pt x="149" y="40"/>
                  <a:pt x="142" y="40"/>
                  <a:pt x="135" y="42"/>
                </a:cubicBezTo>
                <a:cubicBezTo>
                  <a:pt x="131" y="30"/>
                  <a:pt x="126" y="20"/>
                  <a:pt x="120" y="13"/>
                </a:cubicBezTo>
                <a:cubicBezTo>
                  <a:pt x="113" y="5"/>
                  <a:pt x="105" y="0"/>
                  <a:pt x="97" y="0"/>
                </a:cubicBezTo>
                <a:cubicBezTo>
                  <a:pt x="89" y="0"/>
                  <a:pt x="81" y="5"/>
                  <a:pt x="74" y="13"/>
                </a:cubicBezTo>
                <a:cubicBezTo>
                  <a:pt x="68" y="21"/>
                  <a:pt x="63" y="30"/>
                  <a:pt x="59" y="42"/>
                </a:cubicBezTo>
                <a:cubicBezTo>
                  <a:pt x="52" y="40"/>
                  <a:pt x="45" y="40"/>
                  <a:pt x="38" y="40"/>
                </a:cubicBezTo>
                <a:cubicBezTo>
                  <a:pt x="34" y="40"/>
                  <a:pt x="30" y="40"/>
                  <a:pt x="27" y="41"/>
                </a:cubicBezTo>
                <a:cubicBezTo>
                  <a:pt x="16" y="42"/>
                  <a:pt x="8" y="47"/>
                  <a:pt x="4" y="54"/>
                </a:cubicBezTo>
                <a:cubicBezTo>
                  <a:pt x="0" y="61"/>
                  <a:pt x="0" y="70"/>
                  <a:pt x="4" y="80"/>
                </a:cubicBezTo>
                <a:cubicBezTo>
                  <a:pt x="7" y="89"/>
                  <a:pt x="13" y="98"/>
                  <a:pt x="21" y="108"/>
                </a:cubicBezTo>
                <a:cubicBezTo>
                  <a:pt x="13" y="117"/>
                  <a:pt x="7" y="126"/>
                  <a:pt x="4" y="135"/>
                </a:cubicBezTo>
                <a:cubicBezTo>
                  <a:pt x="0" y="145"/>
                  <a:pt x="0" y="154"/>
                  <a:pt x="4" y="161"/>
                </a:cubicBezTo>
                <a:cubicBezTo>
                  <a:pt x="8" y="168"/>
                  <a:pt x="16" y="173"/>
                  <a:pt x="27" y="175"/>
                </a:cubicBezTo>
                <a:cubicBezTo>
                  <a:pt x="30" y="175"/>
                  <a:pt x="34" y="175"/>
                  <a:pt x="38" y="175"/>
                </a:cubicBezTo>
                <a:cubicBezTo>
                  <a:pt x="45" y="175"/>
                  <a:pt x="52" y="175"/>
                  <a:pt x="59" y="173"/>
                </a:cubicBezTo>
                <a:cubicBezTo>
                  <a:pt x="63" y="185"/>
                  <a:pt x="68" y="195"/>
                  <a:pt x="74" y="202"/>
                </a:cubicBezTo>
                <a:cubicBezTo>
                  <a:pt x="81" y="210"/>
                  <a:pt x="89" y="215"/>
                  <a:pt x="97" y="215"/>
                </a:cubicBezTo>
                <a:cubicBezTo>
                  <a:pt x="105" y="215"/>
                  <a:pt x="113" y="210"/>
                  <a:pt x="120" y="202"/>
                </a:cubicBezTo>
                <a:cubicBezTo>
                  <a:pt x="126" y="195"/>
                  <a:pt x="131" y="185"/>
                  <a:pt x="135" y="173"/>
                </a:cubicBezTo>
                <a:cubicBezTo>
                  <a:pt x="142" y="175"/>
                  <a:pt x="150" y="176"/>
                  <a:pt x="156" y="176"/>
                </a:cubicBezTo>
                <a:cubicBezTo>
                  <a:pt x="160" y="176"/>
                  <a:pt x="164" y="175"/>
                  <a:pt x="167" y="175"/>
                </a:cubicBezTo>
                <a:cubicBezTo>
                  <a:pt x="178" y="173"/>
                  <a:pt x="185" y="168"/>
                  <a:pt x="190" y="161"/>
                </a:cubicBezTo>
                <a:cubicBezTo>
                  <a:pt x="194" y="154"/>
                  <a:pt x="194" y="145"/>
                  <a:pt x="190" y="135"/>
                </a:cubicBezTo>
                <a:cubicBezTo>
                  <a:pt x="187" y="126"/>
                  <a:pt x="181" y="117"/>
                  <a:pt x="173" y="108"/>
                </a:cubicBezTo>
                <a:close/>
                <a:moveTo>
                  <a:pt x="36" y="163"/>
                </a:moveTo>
                <a:cubicBezTo>
                  <a:pt x="34" y="163"/>
                  <a:pt x="32" y="163"/>
                  <a:pt x="29" y="163"/>
                </a:cubicBezTo>
                <a:cubicBezTo>
                  <a:pt x="22" y="162"/>
                  <a:pt x="17" y="159"/>
                  <a:pt x="15" y="155"/>
                </a:cubicBezTo>
                <a:cubicBezTo>
                  <a:pt x="12" y="151"/>
                  <a:pt x="12" y="145"/>
                  <a:pt x="15" y="138"/>
                </a:cubicBezTo>
                <a:cubicBezTo>
                  <a:pt x="18" y="132"/>
                  <a:pt x="23" y="124"/>
                  <a:pt x="30" y="117"/>
                </a:cubicBezTo>
                <a:cubicBezTo>
                  <a:pt x="36" y="123"/>
                  <a:pt x="43" y="129"/>
                  <a:pt x="51" y="135"/>
                </a:cubicBezTo>
                <a:cubicBezTo>
                  <a:pt x="52" y="144"/>
                  <a:pt x="53" y="153"/>
                  <a:pt x="55" y="161"/>
                </a:cubicBezTo>
                <a:cubicBezTo>
                  <a:pt x="48" y="163"/>
                  <a:pt x="42" y="163"/>
                  <a:pt x="36" y="163"/>
                </a:cubicBezTo>
                <a:close/>
                <a:moveTo>
                  <a:pt x="49" y="117"/>
                </a:moveTo>
                <a:cubicBezTo>
                  <a:pt x="46" y="114"/>
                  <a:pt x="42" y="111"/>
                  <a:pt x="39" y="108"/>
                </a:cubicBezTo>
                <a:cubicBezTo>
                  <a:pt x="42" y="105"/>
                  <a:pt x="46" y="102"/>
                  <a:pt x="49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102"/>
                  <a:pt x="49" y="105"/>
                  <a:pt x="49" y="108"/>
                </a:cubicBezTo>
                <a:cubicBezTo>
                  <a:pt x="49" y="111"/>
                  <a:pt x="49" y="114"/>
                  <a:pt x="49" y="117"/>
                </a:cubicBezTo>
                <a:close/>
                <a:moveTo>
                  <a:pt x="51" y="81"/>
                </a:moveTo>
                <a:cubicBezTo>
                  <a:pt x="43" y="86"/>
                  <a:pt x="36" y="92"/>
                  <a:pt x="30" y="98"/>
                </a:cubicBezTo>
                <a:cubicBezTo>
                  <a:pt x="23" y="91"/>
                  <a:pt x="18" y="84"/>
                  <a:pt x="15" y="77"/>
                </a:cubicBezTo>
                <a:cubicBezTo>
                  <a:pt x="12" y="70"/>
                  <a:pt x="12" y="64"/>
                  <a:pt x="14" y="60"/>
                </a:cubicBezTo>
                <a:cubicBezTo>
                  <a:pt x="17" y="56"/>
                  <a:pt x="22" y="53"/>
                  <a:pt x="29" y="52"/>
                </a:cubicBezTo>
                <a:cubicBezTo>
                  <a:pt x="32" y="52"/>
                  <a:pt x="34" y="52"/>
                  <a:pt x="37" y="52"/>
                </a:cubicBezTo>
                <a:cubicBezTo>
                  <a:pt x="42" y="52"/>
                  <a:pt x="49" y="53"/>
                  <a:pt x="55" y="54"/>
                </a:cubicBezTo>
                <a:cubicBezTo>
                  <a:pt x="53" y="63"/>
                  <a:pt x="52" y="72"/>
                  <a:pt x="51" y="81"/>
                </a:cubicBezTo>
                <a:close/>
                <a:moveTo>
                  <a:pt x="129" y="71"/>
                </a:moveTo>
                <a:cubicBezTo>
                  <a:pt x="126" y="69"/>
                  <a:pt x="123" y="68"/>
                  <a:pt x="121" y="66"/>
                </a:cubicBezTo>
                <a:cubicBezTo>
                  <a:pt x="118" y="65"/>
                  <a:pt x="116" y="63"/>
                  <a:pt x="113" y="62"/>
                </a:cubicBezTo>
                <a:cubicBezTo>
                  <a:pt x="118" y="60"/>
                  <a:pt x="122" y="59"/>
                  <a:pt x="126" y="57"/>
                </a:cubicBezTo>
                <a:cubicBezTo>
                  <a:pt x="127" y="62"/>
                  <a:pt x="128" y="66"/>
                  <a:pt x="129" y="71"/>
                </a:cubicBezTo>
                <a:close/>
                <a:moveTo>
                  <a:pt x="83" y="21"/>
                </a:moveTo>
                <a:cubicBezTo>
                  <a:pt x="87" y="15"/>
                  <a:pt x="92" y="12"/>
                  <a:pt x="97" y="12"/>
                </a:cubicBezTo>
                <a:cubicBezTo>
                  <a:pt x="102" y="12"/>
                  <a:pt x="107" y="15"/>
                  <a:pt x="111" y="21"/>
                </a:cubicBezTo>
                <a:cubicBezTo>
                  <a:pt x="115" y="27"/>
                  <a:pt x="119" y="35"/>
                  <a:pt x="122" y="45"/>
                </a:cubicBezTo>
                <a:cubicBezTo>
                  <a:pt x="115" y="47"/>
                  <a:pt x="106" y="50"/>
                  <a:pt x="97" y="54"/>
                </a:cubicBezTo>
                <a:cubicBezTo>
                  <a:pt x="88" y="50"/>
                  <a:pt x="80" y="47"/>
                  <a:pt x="71" y="45"/>
                </a:cubicBezTo>
                <a:cubicBezTo>
                  <a:pt x="75" y="35"/>
                  <a:pt x="78" y="27"/>
                  <a:pt x="83" y="21"/>
                </a:cubicBezTo>
                <a:close/>
                <a:moveTo>
                  <a:pt x="68" y="57"/>
                </a:moveTo>
                <a:cubicBezTo>
                  <a:pt x="72" y="59"/>
                  <a:pt x="77" y="60"/>
                  <a:pt x="81" y="62"/>
                </a:cubicBezTo>
                <a:cubicBezTo>
                  <a:pt x="78" y="63"/>
                  <a:pt x="76" y="65"/>
                  <a:pt x="73" y="66"/>
                </a:cubicBezTo>
                <a:cubicBezTo>
                  <a:pt x="70" y="68"/>
                  <a:pt x="68" y="69"/>
                  <a:pt x="65" y="71"/>
                </a:cubicBezTo>
                <a:cubicBezTo>
                  <a:pt x="66" y="66"/>
                  <a:pt x="67" y="62"/>
                  <a:pt x="68" y="57"/>
                </a:cubicBezTo>
                <a:close/>
                <a:moveTo>
                  <a:pt x="65" y="144"/>
                </a:moveTo>
                <a:cubicBezTo>
                  <a:pt x="68" y="146"/>
                  <a:pt x="71" y="148"/>
                  <a:pt x="73" y="149"/>
                </a:cubicBezTo>
                <a:cubicBezTo>
                  <a:pt x="75" y="150"/>
                  <a:pt x="78" y="152"/>
                  <a:pt x="81" y="153"/>
                </a:cubicBezTo>
                <a:cubicBezTo>
                  <a:pt x="76" y="155"/>
                  <a:pt x="72" y="157"/>
                  <a:pt x="68" y="158"/>
                </a:cubicBezTo>
                <a:cubicBezTo>
                  <a:pt x="67" y="153"/>
                  <a:pt x="66" y="149"/>
                  <a:pt x="65" y="144"/>
                </a:cubicBezTo>
                <a:close/>
                <a:moveTo>
                  <a:pt x="111" y="194"/>
                </a:moveTo>
                <a:cubicBezTo>
                  <a:pt x="107" y="200"/>
                  <a:pt x="102" y="203"/>
                  <a:pt x="97" y="203"/>
                </a:cubicBezTo>
                <a:cubicBezTo>
                  <a:pt x="92" y="203"/>
                  <a:pt x="87" y="200"/>
                  <a:pt x="83" y="194"/>
                </a:cubicBezTo>
                <a:cubicBezTo>
                  <a:pt x="78" y="188"/>
                  <a:pt x="75" y="180"/>
                  <a:pt x="72" y="170"/>
                </a:cubicBezTo>
                <a:cubicBezTo>
                  <a:pt x="80" y="168"/>
                  <a:pt x="89" y="165"/>
                  <a:pt x="97" y="161"/>
                </a:cubicBezTo>
                <a:cubicBezTo>
                  <a:pt x="105" y="165"/>
                  <a:pt x="114" y="168"/>
                  <a:pt x="122" y="170"/>
                </a:cubicBezTo>
                <a:cubicBezTo>
                  <a:pt x="119" y="180"/>
                  <a:pt x="115" y="188"/>
                  <a:pt x="111" y="194"/>
                </a:cubicBezTo>
                <a:close/>
                <a:moveTo>
                  <a:pt x="126" y="158"/>
                </a:moveTo>
                <a:cubicBezTo>
                  <a:pt x="122" y="157"/>
                  <a:pt x="118" y="155"/>
                  <a:pt x="113" y="153"/>
                </a:cubicBezTo>
                <a:cubicBezTo>
                  <a:pt x="116" y="152"/>
                  <a:pt x="118" y="151"/>
                  <a:pt x="121" y="149"/>
                </a:cubicBezTo>
                <a:cubicBezTo>
                  <a:pt x="124" y="147"/>
                  <a:pt x="126" y="146"/>
                  <a:pt x="129" y="144"/>
                </a:cubicBezTo>
                <a:cubicBezTo>
                  <a:pt x="128" y="149"/>
                  <a:pt x="127" y="154"/>
                  <a:pt x="126" y="158"/>
                </a:cubicBezTo>
                <a:close/>
                <a:moveTo>
                  <a:pt x="131" y="127"/>
                </a:moveTo>
                <a:cubicBezTo>
                  <a:pt x="126" y="130"/>
                  <a:pt x="120" y="134"/>
                  <a:pt x="114" y="137"/>
                </a:cubicBezTo>
                <a:cubicBezTo>
                  <a:pt x="109" y="141"/>
                  <a:pt x="103" y="144"/>
                  <a:pt x="97" y="146"/>
                </a:cubicBezTo>
                <a:cubicBezTo>
                  <a:pt x="91" y="144"/>
                  <a:pt x="85" y="141"/>
                  <a:pt x="80" y="137"/>
                </a:cubicBezTo>
                <a:cubicBezTo>
                  <a:pt x="73" y="134"/>
                  <a:pt x="68" y="130"/>
                  <a:pt x="63" y="127"/>
                </a:cubicBezTo>
                <a:cubicBezTo>
                  <a:pt x="63" y="121"/>
                  <a:pt x="63" y="115"/>
                  <a:pt x="63" y="108"/>
                </a:cubicBezTo>
                <a:cubicBezTo>
                  <a:pt x="63" y="100"/>
                  <a:pt x="63" y="94"/>
                  <a:pt x="63" y="88"/>
                </a:cubicBezTo>
                <a:cubicBezTo>
                  <a:pt x="68" y="85"/>
                  <a:pt x="74" y="81"/>
                  <a:pt x="80" y="78"/>
                </a:cubicBezTo>
                <a:cubicBezTo>
                  <a:pt x="85" y="75"/>
                  <a:pt x="91" y="72"/>
                  <a:pt x="97" y="69"/>
                </a:cubicBezTo>
                <a:cubicBezTo>
                  <a:pt x="103" y="72"/>
                  <a:pt x="109" y="75"/>
                  <a:pt x="114" y="78"/>
                </a:cubicBezTo>
                <a:cubicBezTo>
                  <a:pt x="120" y="81"/>
                  <a:pt x="125" y="85"/>
                  <a:pt x="131" y="88"/>
                </a:cubicBezTo>
                <a:cubicBezTo>
                  <a:pt x="131" y="94"/>
                  <a:pt x="131" y="100"/>
                  <a:pt x="131" y="108"/>
                </a:cubicBezTo>
                <a:cubicBezTo>
                  <a:pt x="131" y="115"/>
                  <a:pt x="131" y="121"/>
                  <a:pt x="131" y="127"/>
                </a:cubicBezTo>
                <a:close/>
                <a:moveTo>
                  <a:pt x="158" y="52"/>
                </a:moveTo>
                <a:cubicBezTo>
                  <a:pt x="160" y="52"/>
                  <a:pt x="162" y="52"/>
                  <a:pt x="165" y="52"/>
                </a:cubicBezTo>
                <a:cubicBezTo>
                  <a:pt x="172" y="53"/>
                  <a:pt x="177" y="56"/>
                  <a:pt x="179" y="60"/>
                </a:cubicBezTo>
                <a:cubicBezTo>
                  <a:pt x="182" y="64"/>
                  <a:pt x="182" y="70"/>
                  <a:pt x="179" y="77"/>
                </a:cubicBezTo>
                <a:cubicBezTo>
                  <a:pt x="176" y="84"/>
                  <a:pt x="171" y="91"/>
                  <a:pt x="164" y="98"/>
                </a:cubicBezTo>
                <a:cubicBezTo>
                  <a:pt x="158" y="92"/>
                  <a:pt x="151" y="86"/>
                  <a:pt x="143" y="81"/>
                </a:cubicBezTo>
                <a:cubicBezTo>
                  <a:pt x="142" y="72"/>
                  <a:pt x="141" y="63"/>
                  <a:pt x="138" y="54"/>
                </a:cubicBezTo>
                <a:cubicBezTo>
                  <a:pt x="145" y="53"/>
                  <a:pt x="152" y="52"/>
                  <a:pt x="158" y="52"/>
                </a:cubicBezTo>
                <a:close/>
                <a:moveTo>
                  <a:pt x="145" y="99"/>
                </a:moveTo>
                <a:cubicBezTo>
                  <a:pt x="148" y="102"/>
                  <a:pt x="152" y="105"/>
                  <a:pt x="155" y="108"/>
                </a:cubicBezTo>
                <a:cubicBezTo>
                  <a:pt x="153" y="110"/>
                  <a:pt x="151" y="111"/>
                  <a:pt x="149" y="113"/>
                </a:cubicBezTo>
                <a:cubicBezTo>
                  <a:pt x="147" y="114"/>
                  <a:pt x="146" y="116"/>
                  <a:pt x="145" y="117"/>
                </a:cubicBezTo>
                <a:cubicBezTo>
                  <a:pt x="145" y="114"/>
                  <a:pt x="145" y="110"/>
                  <a:pt x="145" y="108"/>
                </a:cubicBezTo>
                <a:cubicBezTo>
                  <a:pt x="145" y="105"/>
                  <a:pt x="145" y="102"/>
                  <a:pt x="145" y="99"/>
                </a:cubicBezTo>
                <a:close/>
                <a:moveTo>
                  <a:pt x="179" y="155"/>
                </a:moveTo>
                <a:cubicBezTo>
                  <a:pt x="177" y="159"/>
                  <a:pt x="172" y="162"/>
                  <a:pt x="164" y="163"/>
                </a:cubicBezTo>
                <a:cubicBezTo>
                  <a:pt x="162" y="163"/>
                  <a:pt x="160" y="163"/>
                  <a:pt x="158" y="163"/>
                </a:cubicBezTo>
                <a:cubicBezTo>
                  <a:pt x="152" y="163"/>
                  <a:pt x="145" y="163"/>
                  <a:pt x="138" y="161"/>
                </a:cubicBezTo>
                <a:cubicBezTo>
                  <a:pt x="141" y="153"/>
                  <a:pt x="142" y="144"/>
                  <a:pt x="143" y="134"/>
                </a:cubicBezTo>
                <a:cubicBezTo>
                  <a:pt x="151" y="129"/>
                  <a:pt x="158" y="123"/>
                  <a:pt x="164" y="117"/>
                </a:cubicBezTo>
                <a:cubicBezTo>
                  <a:pt x="171" y="125"/>
                  <a:pt x="176" y="132"/>
                  <a:pt x="179" y="139"/>
                </a:cubicBezTo>
                <a:cubicBezTo>
                  <a:pt x="181" y="145"/>
                  <a:pt x="182" y="151"/>
                  <a:pt x="179" y="15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pl-PL"/>
          </a:p>
        </p:txBody>
      </p:sp>
      <p:sp>
        <p:nvSpPr>
          <p:cNvPr id="8" name="noun_project_1312.eps"/>
          <p:cNvSpPr>
            <a:spLocks noEditPoints="1"/>
          </p:cNvSpPr>
          <p:nvPr/>
        </p:nvSpPr>
        <p:spPr bwMode="auto">
          <a:xfrm>
            <a:off x="7474708" y="1393956"/>
            <a:ext cx="1084388" cy="826202"/>
          </a:xfrm>
          <a:custGeom>
            <a:avLst/>
            <a:gdLst>
              <a:gd name="T0" fmla="*/ 8468465 w 3226"/>
              <a:gd name="T1" fmla="*/ 16496275 h 2454"/>
              <a:gd name="T2" fmla="*/ 7949399 w 3226"/>
              <a:gd name="T3" fmla="*/ 15585136 h 2454"/>
              <a:gd name="T4" fmla="*/ 7490973 w 3226"/>
              <a:gd name="T5" fmla="*/ 15515643 h 2454"/>
              <a:gd name="T6" fmla="*/ 7058496 w 3226"/>
              <a:gd name="T7" fmla="*/ 16366139 h 2454"/>
              <a:gd name="T8" fmla="*/ 8641456 w 3226"/>
              <a:gd name="T9" fmla="*/ 15021088 h 2454"/>
              <a:gd name="T10" fmla="*/ 9047985 w 3226"/>
              <a:gd name="T11" fmla="*/ 15671862 h 2454"/>
              <a:gd name="T12" fmla="*/ 8641456 w 3226"/>
              <a:gd name="T13" fmla="*/ 15021088 h 2454"/>
              <a:gd name="T14" fmla="*/ 6816309 w 3226"/>
              <a:gd name="T15" fmla="*/ 15229287 h 2454"/>
              <a:gd name="T16" fmla="*/ 6349140 w 3226"/>
              <a:gd name="T17" fmla="*/ 14899522 h 2454"/>
              <a:gd name="T18" fmla="*/ 9575700 w 3226"/>
              <a:gd name="T19" fmla="*/ 14153265 h 2454"/>
              <a:gd name="T20" fmla="*/ 8667405 w 3226"/>
              <a:gd name="T21" fmla="*/ 14552430 h 2454"/>
              <a:gd name="T22" fmla="*/ 9480462 w 3226"/>
              <a:gd name="T23" fmla="*/ 13866910 h 2454"/>
              <a:gd name="T24" fmla="*/ 7136342 w 3226"/>
              <a:gd name="T25" fmla="*/ 14413631 h 2454"/>
              <a:gd name="T26" fmla="*/ 6210747 w 3226"/>
              <a:gd name="T27" fmla="*/ 13971056 h 2454"/>
              <a:gd name="T28" fmla="*/ 8641456 w 3226"/>
              <a:gd name="T29" fmla="*/ 13042589 h 2454"/>
              <a:gd name="T30" fmla="*/ 8208979 w 3226"/>
              <a:gd name="T31" fmla="*/ 13997046 h 2454"/>
              <a:gd name="T32" fmla="*/ 7638016 w 3226"/>
              <a:gd name="T33" fmla="*/ 12929780 h 2454"/>
              <a:gd name="T34" fmla="*/ 7603417 w 3226"/>
              <a:gd name="T35" fmla="*/ 13979719 h 2454"/>
              <a:gd name="T36" fmla="*/ 7638016 w 3226"/>
              <a:gd name="T37" fmla="*/ 12929780 h 2454"/>
              <a:gd name="T38" fmla="*/ 7612067 w 3226"/>
              <a:gd name="T39" fmla="*/ 10708243 h 2454"/>
              <a:gd name="T40" fmla="*/ 4385600 w 3226"/>
              <a:gd name="T41" fmla="*/ 12157440 h 2454"/>
              <a:gd name="T42" fmla="*/ 6842257 w 3226"/>
              <a:gd name="T43" fmla="*/ 19142968 h 2454"/>
              <a:gd name="T44" fmla="*/ 10129271 w 3226"/>
              <a:gd name="T45" fmla="*/ 17841326 h 2454"/>
              <a:gd name="T46" fmla="*/ 13130851 w 3226"/>
              <a:gd name="T47" fmla="*/ 15897481 h 2454"/>
              <a:gd name="T48" fmla="*/ 11409498 w 3226"/>
              <a:gd name="T49" fmla="*/ 14691323 h 2454"/>
              <a:gd name="T50" fmla="*/ 10302262 w 3226"/>
              <a:gd name="T51" fmla="*/ 12808214 h 2454"/>
              <a:gd name="T52" fmla="*/ 9913033 w 3226"/>
              <a:gd name="T53" fmla="*/ 10196268 h 2454"/>
              <a:gd name="T54" fmla="*/ 19315649 w 3226"/>
              <a:gd name="T55" fmla="*/ 7237137 h 2454"/>
              <a:gd name="T56" fmla="*/ 19168607 w 3226"/>
              <a:gd name="T57" fmla="*/ 8313252 h 2454"/>
              <a:gd name="T58" fmla="*/ 18416096 w 3226"/>
              <a:gd name="T59" fmla="*/ 5779369 h 2454"/>
              <a:gd name="T60" fmla="*/ 20751567 w 3226"/>
              <a:gd name="T61" fmla="*/ 7462756 h 2454"/>
              <a:gd name="T62" fmla="*/ 19722178 w 3226"/>
              <a:gd name="T63" fmla="*/ 6516963 h 2454"/>
              <a:gd name="T64" fmla="*/ 19635682 w 3226"/>
              <a:gd name="T65" fmla="*/ 5128502 h 2454"/>
              <a:gd name="T66" fmla="*/ 21703110 w 3226"/>
              <a:gd name="T67" fmla="*/ 7028938 h 2454"/>
              <a:gd name="T68" fmla="*/ 20621824 w 3226"/>
              <a:gd name="T69" fmla="*/ 5631813 h 2454"/>
              <a:gd name="T70" fmla="*/ 20751567 w 3226"/>
              <a:gd name="T71" fmla="*/ 4651274 h 2454"/>
              <a:gd name="T72" fmla="*/ 19038864 w 3226"/>
              <a:gd name="T73" fmla="*/ 2846322 h 2454"/>
              <a:gd name="T74" fmla="*/ 15924840 w 3226"/>
              <a:gd name="T75" fmla="*/ 4581781 h 2454"/>
              <a:gd name="T76" fmla="*/ 15751849 w 3226"/>
              <a:gd name="T77" fmla="*/ 5970242 h 2454"/>
              <a:gd name="T78" fmla="*/ 17014776 w 3226"/>
              <a:gd name="T79" fmla="*/ 7349946 h 2454"/>
              <a:gd name="T80" fmla="*/ 17845133 w 3226"/>
              <a:gd name="T81" fmla="*/ 9510747 h 2454"/>
              <a:gd name="T82" fmla="*/ 17862432 w 3226"/>
              <a:gd name="T83" fmla="*/ 12183430 h 2454"/>
              <a:gd name="T84" fmla="*/ 20881310 w 3226"/>
              <a:gd name="T85" fmla="*/ 10231014 h 2454"/>
              <a:gd name="T86" fmla="*/ 24211572 w 3226"/>
              <a:gd name="T87" fmla="*/ 8955363 h 2454"/>
              <a:gd name="T88" fmla="*/ 23069832 w 3226"/>
              <a:gd name="T89" fmla="*/ 0 h 2454"/>
              <a:gd name="T90" fmla="*/ 26443342 w 3226"/>
              <a:gd name="T91" fmla="*/ 10543360 h 2454"/>
              <a:gd name="T92" fmla="*/ 23147678 w 3226"/>
              <a:gd name="T93" fmla="*/ 11411183 h 2454"/>
              <a:gd name="T94" fmla="*/ 20197996 w 3226"/>
              <a:gd name="T95" fmla="*/ 12973097 h 2454"/>
              <a:gd name="T96" fmla="*/ 17429955 w 3226"/>
              <a:gd name="T97" fmla="*/ 14951595 h 2454"/>
              <a:gd name="T98" fmla="*/ 14679213 w 3226"/>
              <a:gd name="T99" fmla="*/ 17060323 h 2454"/>
              <a:gd name="T100" fmla="*/ 11772779 w 3226"/>
              <a:gd name="T101" fmla="*/ 19021495 h 2454"/>
              <a:gd name="T102" fmla="*/ 8537662 w 3226"/>
              <a:gd name="T103" fmla="*/ 20522672 h 2454"/>
              <a:gd name="T104" fmla="*/ 4826727 w 3226"/>
              <a:gd name="T105" fmla="*/ 21295012 h 2454"/>
              <a:gd name="T106" fmla="*/ 2162480 w 3226"/>
              <a:gd name="T107" fmla="*/ 10621516 h 2454"/>
              <a:gd name="T108" fmla="*/ 5432288 w 3226"/>
              <a:gd name="T109" fmla="*/ 9536737 h 2454"/>
              <a:gd name="T110" fmla="*/ 8416568 w 3226"/>
              <a:gd name="T111" fmla="*/ 7766531 h 2454"/>
              <a:gd name="T112" fmla="*/ 11253806 w 3226"/>
              <a:gd name="T113" fmla="*/ 5649140 h 2454"/>
              <a:gd name="T114" fmla="*/ 14065095 w 3226"/>
              <a:gd name="T115" fmla="*/ 3497096 h 2454"/>
              <a:gd name="T116" fmla="*/ 17014776 w 3226"/>
              <a:gd name="T117" fmla="*/ 1631407 h 2454"/>
              <a:gd name="T118" fmla="*/ 20223945 w 3226"/>
              <a:gd name="T119" fmla="*/ 364419 h 24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26" h="2454">
                <a:moveTo>
                  <a:pt x="949" y="1789"/>
                </a:moveTo>
                <a:lnTo>
                  <a:pt x="965" y="1823"/>
                </a:lnTo>
                <a:lnTo>
                  <a:pt x="981" y="1857"/>
                </a:lnTo>
                <a:lnTo>
                  <a:pt x="999" y="1893"/>
                </a:lnTo>
                <a:lnTo>
                  <a:pt x="979" y="1901"/>
                </a:lnTo>
                <a:lnTo>
                  <a:pt x="959" y="1907"/>
                </a:lnTo>
                <a:lnTo>
                  <a:pt x="937" y="1911"/>
                </a:lnTo>
                <a:lnTo>
                  <a:pt x="930" y="1873"/>
                </a:lnTo>
                <a:lnTo>
                  <a:pt x="924" y="1835"/>
                </a:lnTo>
                <a:lnTo>
                  <a:pt x="919" y="1796"/>
                </a:lnTo>
                <a:lnTo>
                  <a:pt x="935" y="1794"/>
                </a:lnTo>
                <a:lnTo>
                  <a:pt x="949" y="1789"/>
                </a:lnTo>
                <a:close/>
                <a:moveTo>
                  <a:pt x="852" y="1778"/>
                </a:moveTo>
                <a:lnTo>
                  <a:pt x="858" y="1782"/>
                </a:lnTo>
                <a:lnTo>
                  <a:pt x="866" y="1788"/>
                </a:lnTo>
                <a:lnTo>
                  <a:pt x="876" y="1792"/>
                </a:lnTo>
                <a:lnTo>
                  <a:pt x="863" y="1824"/>
                </a:lnTo>
                <a:lnTo>
                  <a:pt x="851" y="1858"/>
                </a:lnTo>
                <a:lnTo>
                  <a:pt x="837" y="1893"/>
                </a:lnTo>
                <a:lnTo>
                  <a:pt x="816" y="1886"/>
                </a:lnTo>
                <a:lnTo>
                  <a:pt x="796" y="1875"/>
                </a:lnTo>
                <a:lnTo>
                  <a:pt x="776" y="1861"/>
                </a:lnTo>
                <a:lnTo>
                  <a:pt x="814" y="1819"/>
                </a:lnTo>
                <a:lnTo>
                  <a:pt x="852" y="1778"/>
                </a:lnTo>
                <a:close/>
                <a:moveTo>
                  <a:pt x="999" y="1731"/>
                </a:moveTo>
                <a:lnTo>
                  <a:pt x="1053" y="1751"/>
                </a:lnTo>
                <a:lnTo>
                  <a:pt x="1109" y="1767"/>
                </a:lnTo>
                <a:lnTo>
                  <a:pt x="1094" y="1799"/>
                </a:lnTo>
                <a:lnTo>
                  <a:pt x="1077" y="1829"/>
                </a:lnTo>
                <a:lnTo>
                  <a:pt x="1046" y="1806"/>
                </a:lnTo>
                <a:lnTo>
                  <a:pt x="1014" y="1782"/>
                </a:lnTo>
                <a:lnTo>
                  <a:pt x="984" y="1760"/>
                </a:lnTo>
                <a:lnTo>
                  <a:pt x="989" y="1752"/>
                </a:lnTo>
                <a:lnTo>
                  <a:pt x="994" y="1741"/>
                </a:lnTo>
                <a:lnTo>
                  <a:pt x="999" y="1731"/>
                </a:lnTo>
                <a:close/>
                <a:moveTo>
                  <a:pt x="816" y="1714"/>
                </a:moveTo>
                <a:lnTo>
                  <a:pt x="817" y="1722"/>
                </a:lnTo>
                <a:lnTo>
                  <a:pt x="819" y="1729"/>
                </a:lnTo>
                <a:lnTo>
                  <a:pt x="823" y="1738"/>
                </a:lnTo>
                <a:lnTo>
                  <a:pt x="788" y="1755"/>
                </a:lnTo>
                <a:lnTo>
                  <a:pt x="753" y="1768"/>
                </a:lnTo>
                <a:lnTo>
                  <a:pt x="715" y="1781"/>
                </a:lnTo>
                <a:lnTo>
                  <a:pt x="703" y="1750"/>
                </a:lnTo>
                <a:lnTo>
                  <a:pt x="694" y="1717"/>
                </a:lnTo>
                <a:lnTo>
                  <a:pt x="734" y="1717"/>
                </a:lnTo>
                <a:lnTo>
                  <a:pt x="775" y="1716"/>
                </a:lnTo>
                <a:lnTo>
                  <a:pt x="816" y="1714"/>
                </a:lnTo>
                <a:close/>
                <a:moveTo>
                  <a:pt x="1096" y="1598"/>
                </a:moveTo>
                <a:lnTo>
                  <a:pt x="1099" y="1598"/>
                </a:lnTo>
                <a:lnTo>
                  <a:pt x="1107" y="1631"/>
                </a:lnTo>
                <a:lnTo>
                  <a:pt x="1113" y="1662"/>
                </a:lnTo>
                <a:lnTo>
                  <a:pt x="1078" y="1673"/>
                </a:lnTo>
                <a:lnTo>
                  <a:pt x="1042" y="1681"/>
                </a:lnTo>
                <a:lnTo>
                  <a:pt x="1002" y="1688"/>
                </a:lnTo>
                <a:lnTo>
                  <a:pt x="1002" y="1677"/>
                </a:lnTo>
                <a:lnTo>
                  <a:pt x="1000" y="1668"/>
                </a:lnTo>
                <a:lnTo>
                  <a:pt x="995" y="1659"/>
                </a:lnTo>
                <a:lnTo>
                  <a:pt x="995" y="1655"/>
                </a:lnTo>
                <a:lnTo>
                  <a:pt x="1047" y="1628"/>
                </a:lnTo>
                <a:lnTo>
                  <a:pt x="1096" y="1598"/>
                </a:lnTo>
                <a:close/>
                <a:moveTo>
                  <a:pt x="745" y="1569"/>
                </a:moveTo>
                <a:lnTo>
                  <a:pt x="791" y="1606"/>
                </a:lnTo>
                <a:lnTo>
                  <a:pt x="833" y="1641"/>
                </a:lnTo>
                <a:lnTo>
                  <a:pt x="830" y="1652"/>
                </a:lnTo>
                <a:lnTo>
                  <a:pt x="825" y="1661"/>
                </a:lnTo>
                <a:lnTo>
                  <a:pt x="819" y="1671"/>
                </a:lnTo>
                <a:lnTo>
                  <a:pt x="785" y="1655"/>
                </a:lnTo>
                <a:lnTo>
                  <a:pt x="749" y="1641"/>
                </a:lnTo>
                <a:lnTo>
                  <a:pt x="712" y="1626"/>
                </a:lnTo>
                <a:lnTo>
                  <a:pt x="718" y="1610"/>
                </a:lnTo>
                <a:lnTo>
                  <a:pt x="724" y="1596"/>
                </a:lnTo>
                <a:lnTo>
                  <a:pt x="732" y="1582"/>
                </a:lnTo>
                <a:lnTo>
                  <a:pt x="745" y="1569"/>
                </a:lnTo>
                <a:close/>
                <a:moveTo>
                  <a:pt x="980" y="1497"/>
                </a:moveTo>
                <a:lnTo>
                  <a:pt x="999" y="1503"/>
                </a:lnTo>
                <a:lnTo>
                  <a:pt x="1016" y="1513"/>
                </a:lnTo>
                <a:lnTo>
                  <a:pt x="1034" y="1526"/>
                </a:lnTo>
                <a:lnTo>
                  <a:pt x="966" y="1622"/>
                </a:lnTo>
                <a:lnTo>
                  <a:pt x="958" y="1618"/>
                </a:lnTo>
                <a:lnTo>
                  <a:pt x="949" y="1613"/>
                </a:lnTo>
                <a:lnTo>
                  <a:pt x="942" y="1609"/>
                </a:lnTo>
                <a:lnTo>
                  <a:pt x="953" y="1570"/>
                </a:lnTo>
                <a:lnTo>
                  <a:pt x="966" y="1533"/>
                </a:lnTo>
                <a:lnTo>
                  <a:pt x="980" y="1497"/>
                </a:lnTo>
                <a:close/>
                <a:moveTo>
                  <a:pt x="883" y="1490"/>
                </a:moveTo>
                <a:lnTo>
                  <a:pt x="888" y="1529"/>
                </a:lnTo>
                <a:lnTo>
                  <a:pt x="894" y="1567"/>
                </a:lnTo>
                <a:lnTo>
                  <a:pt x="898" y="1605"/>
                </a:lnTo>
                <a:lnTo>
                  <a:pt x="888" y="1608"/>
                </a:lnTo>
                <a:lnTo>
                  <a:pt x="879" y="1611"/>
                </a:lnTo>
                <a:lnTo>
                  <a:pt x="870" y="1616"/>
                </a:lnTo>
                <a:lnTo>
                  <a:pt x="845" y="1562"/>
                </a:lnTo>
                <a:lnTo>
                  <a:pt x="819" y="1508"/>
                </a:lnTo>
                <a:lnTo>
                  <a:pt x="852" y="1497"/>
                </a:lnTo>
                <a:lnTo>
                  <a:pt x="883" y="1490"/>
                </a:lnTo>
                <a:close/>
                <a:moveTo>
                  <a:pt x="1156" y="1051"/>
                </a:moveTo>
                <a:lnTo>
                  <a:pt x="1089" y="1099"/>
                </a:lnTo>
                <a:lnTo>
                  <a:pt x="1020" y="1147"/>
                </a:lnTo>
                <a:lnTo>
                  <a:pt x="951" y="1192"/>
                </a:lnTo>
                <a:lnTo>
                  <a:pt x="880" y="1234"/>
                </a:lnTo>
                <a:lnTo>
                  <a:pt x="809" y="1274"/>
                </a:lnTo>
                <a:lnTo>
                  <a:pt x="735" y="1311"/>
                </a:lnTo>
                <a:lnTo>
                  <a:pt x="661" y="1344"/>
                </a:lnTo>
                <a:lnTo>
                  <a:pt x="584" y="1374"/>
                </a:lnTo>
                <a:lnTo>
                  <a:pt x="507" y="1401"/>
                </a:lnTo>
                <a:lnTo>
                  <a:pt x="426" y="1422"/>
                </a:lnTo>
                <a:lnTo>
                  <a:pt x="343" y="1440"/>
                </a:lnTo>
                <a:lnTo>
                  <a:pt x="526" y="1832"/>
                </a:lnTo>
                <a:lnTo>
                  <a:pt x="709" y="2224"/>
                </a:lnTo>
                <a:lnTo>
                  <a:pt x="791" y="2206"/>
                </a:lnTo>
                <a:lnTo>
                  <a:pt x="870" y="2183"/>
                </a:lnTo>
                <a:lnTo>
                  <a:pt x="948" y="2158"/>
                </a:lnTo>
                <a:lnTo>
                  <a:pt x="1024" y="2127"/>
                </a:lnTo>
                <a:lnTo>
                  <a:pt x="1098" y="2093"/>
                </a:lnTo>
                <a:lnTo>
                  <a:pt x="1171" y="2056"/>
                </a:lnTo>
                <a:lnTo>
                  <a:pt x="1243" y="2016"/>
                </a:lnTo>
                <a:lnTo>
                  <a:pt x="1312" y="1973"/>
                </a:lnTo>
                <a:lnTo>
                  <a:pt x="1381" y="1928"/>
                </a:lnTo>
                <a:lnTo>
                  <a:pt x="1450" y="1881"/>
                </a:lnTo>
                <a:lnTo>
                  <a:pt x="1518" y="1832"/>
                </a:lnTo>
                <a:lnTo>
                  <a:pt x="1472" y="1811"/>
                </a:lnTo>
                <a:lnTo>
                  <a:pt x="1430" y="1788"/>
                </a:lnTo>
                <a:lnTo>
                  <a:pt x="1391" y="1759"/>
                </a:lnTo>
                <a:lnTo>
                  <a:pt x="1353" y="1728"/>
                </a:lnTo>
                <a:lnTo>
                  <a:pt x="1319" y="1693"/>
                </a:lnTo>
                <a:lnTo>
                  <a:pt x="1289" y="1656"/>
                </a:lnTo>
                <a:lnTo>
                  <a:pt x="1260" y="1617"/>
                </a:lnTo>
                <a:lnTo>
                  <a:pt x="1235" y="1575"/>
                </a:lnTo>
                <a:lnTo>
                  <a:pt x="1213" y="1533"/>
                </a:lnTo>
                <a:lnTo>
                  <a:pt x="1191" y="1476"/>
                </a:lnTo>
                <a:lnTo>
                  <a:pt x="1172" y="1417"/>
                </a:lnTo>
                <a:lnTo>
                  <a:pt x="1160" y="1358"/>
                </a:lnTo>
                <a:lnTo>
                  <a:pt x="1151" y="1297"/>
                </a:lnTo>
                <a:lnTo>
                  <a:pt x="1147" y="1237"/>
                </a:lnTo>
                <a:lnTo>
                  <a:pt x="1146" y="1175"/>
                </a:lnTo>
                <a:lnTo>
                  <a:pt x="1149" y="1113"/>
                </a:lnTo>
                <a:lnTo>
                  <a:pt x="1156" y="1051"/>
                </a:lnTo>
                <a:close/>
                <a:moveTo>
                  <a:pt x="2148" y="655"/>
                </a:moveTo>
                <a:lnTo>
                  <a:pt x="2191" y="745"/>
                </a:lnTo>
                <a:lnTo>
                  <a:pt x="2233" y="834"/>
                </a:lnTo>
                <a:lnTo>
                  <a:pt x="2273" y="925"/>
                </a:lnTo>
                <a:lnTo>
                  <a:pt x="2257" y="933"/>
                </a:lnTo>
                <a:lnTo>
                  <a:pt x="2243" y="940"/>
                </a:lnTo>
                <a:lnTo>
                  <a:pt x="2231" y="948"/>
                </a:lnTo>
                <a:lnTo>
                  <a:pt x="2216" y="958"/>
                </a:lnTo>
                <a:lnTo>
                  <a:pt x="2174" y="868"/>
                </a:lnTo>
                <a:lnTo>
                  <a:pt x="2135" y="777"/>
                </a:lnTo>
                <a:lnTo>
                  <a:pt x="2094" y="688"/>
                </a:lnTo>
                <a:lnTo>
                  <a:pt x="2111" y="675"/>
                </a:lnTo>
                <a:lnTo>
                  <a:pt x="2129" y="666"/>
                </a:lnTo>
                <a:lnTo>
                  <a:pt x="2148" y="655"/>
                </a:lnTo>
                <a:close/>
                <a:moveTo>
                  <a:pt x="2270" y="591"/>
                </a:moveTo>
                <a:lnTo>
                  <a:pt x="2313" y="679"/>
                </a:lnTo>
                <a:lnTo>
                  <a:pt x="2356" y="768"/>
                </a:lnTo>
                <a:lnTo>
                  <a:pt x="2399" y="860"/>
                </a:lnTo>
                <a:lnTo>
                  <a:pt x="2383" y="868"/>
                </a:lnTo>
                <a:lnTo>
                  <a:pt x="2368" y="874"/>
                </a:lnTo>
                <a:lnTo>
                  <a:pt x="2356" y="880"/>
                </a:lnTo>
                <a:lnTo>
                  <a:pt x="2341" y="885"/>
                </a:lnTo>
                <a:lnTo>
                  <a:pt x="2280" y="751"/>
                </a:lnTo>
                <a:lnTo>
                  <a:pt x="2216" y="618"/>
                </a:lnTo>
                <a:lnTo>
                  <a:pt x="2231" y="611"/>
                </a:lnTo>
                <a:lnTo>
                  <a:pt x="2243" y="605"/>
                </a:lnTo>
                <a:lnTo>
                  <a:pt x="2255" y="598"/>
                </a:lnTo>
                <a:lnTo>
                  <a:pt x="2270" y="591"/>
                </a:lnTo>
                <a:close/>
                <a:moveTo>
                  <a:pt x="2399" y="536"/>
                </a:moveTo>
                <a:lnTo>
                  <a:pt x="2440" y="627"/>
                </a:lnTo>
                <a:lnTo>
                  <a:pt x="2483" y="715"/>
                </a:lnTo>
                <a:lnTo>
                  <a:pt x="2524" y="803"/>
                </a:lnTo>
                <a:lnTo>
                  <a:pt x="2509" y="810"/>
                </a:lnTo>
                <a:lnTo>
                  <a:pt x="2497" y="815"/>
                </a:lnTo>
                <a:lnTo>
                  <a:pt x="2483" y="819"/>
                </a:lnTo>
                <a:lnTo>
                  <a:pt x="2466" y="825"/>
                </a:lnTo>
                <a:lnTo>
                  <a:pt x="2426" y="737"/>
                </a:lnTo>
                <a:lnTo>
                  <a:pt x="2384" y="649"/>
                </a:lnTo>
                <a:lnTo>
                  <a:pt x="2341" y="562"/>
                </a:lnTo>
                <a:lnTo>
                  <a:pt x="2358" y="554"/>
                </a:lnTo>
                <a:lnTo>
                  <a:pt x="2371" y="548"/>
                </a:lnTo>
                <a:lnTo>
                  <a:pt x="2384" y="541"/>
                </a:lnTo>
                <a:lnTo>
                  <a:pt x="2399" y="536"/>
                </a:lnTo>
                <a:close/>
                <a:moveTo>
                  <a:pt x="2517" y="231"/>
                </a:moveTo>
                <a:lnTo>
                  <a:pt x="2435" y="249"/>
                </a:lnTo>
                <a:lnTo>
                  <a:pt x="2355" y="271"/>
                </a:lnTo>
                <a:lnTo>
                  <a:pt x="2277" y="297"/>
                </a:lnTo>
                <a:lnTo>
                  <a:pt x="2201" y="328"/>
                </a:lnTo>
                <a:lnTo>
                  <a:pt x="2125" y="362"/>
                </a:lnTo>
                <a:lnTo>
                  <a:pt x="2053" y="399"/>
                </a:lnTo>
                <a:lnTo>
                  <a:pt x="1981" y="439"/>
                </a:lnTo>
                <a:lnTo>
                  <a:pt x="1910" y="483"/>
                </a:lnTo>
                <a:lnTo>
                  <a:pt x="1841" y="528"/>
                </a:lnTo>
                <a:lnTo>
                  <a:pt x="1772" y="576"/>
                </a:lnTo>
                <a:lnTo>
                  <a:pt x="1704" y="627"/>
                </a:lnTo>
                <a:lnTo>
                  <a:pt x="1746" y="643"/>
                </a:lnTo>
                <a:lnTo>
                  <a:pt x="1785" y="665"/>
                </a:lnTo>
                <a:lnTo>
                  <a:pt x="1821" y="688"/>
                </a:lnTo>
                <a:lnTo>
                  <a:pt x="1855" y="716"/>
                </a:lnTo>
                <a:lnTo>
                  <a:pt x="1887" y="746"/>
                </a:lnTo>
                <a:lnTo>
                  <a:pt x="1916" y="777"/>
                </a:lnTo>
                <a:lnTo>
                  <a:pt x="1943" y="811"/>
                </a:lnTo>
                <a:lnTo>
                  <a:pt x="1967" y="847"/>
                </a:lnTo>
                <a:lnTo>
                  <a:pt x="1989" y="884"/>
                </a:lnTo>
                <a:lnTo>
                  <a:pt x="2008" y="922"/>
                </a:lnTo>
                <a:lnTo>
                  <a:pt x="2032" y="978"/>
                </a:lnTo>
                <a:lnTo>
                  <a:pt x="2050" y="1037"/>
                </a:lnTo>
                <a:lnTo>
                  <a:pt x="2063" y="1096"/>
                </a:lnTo>
                <a:lnTo>
                  <a:pt x="2072" y="1157"/>
                </a:lnTo>
                <a:lnTo>
                  <a:pt x="2076" y="1218"/>
                </a:lnTo>
                <a:lnTo>
                  <a:pt x="2076" y="1280"/>
                </a:lnTo>
                <a:lnTo>
                  <a:pt x="2073" y="1341"/>
                </a:lnTo>
                <a:lnTo>
                  <a:pt x="2065" y="1404"/>
                </a:lnTo>
                <a:lnTo>
                  <a:pt x="2134" y="1355"/>
                </a:lnTo>
                <a:lnTo>
                  <a:pt x="2202" y="1308"/>
                </a:lnTo>
                <a:lnTo>
                  <a:pt x="2271" y="1262"/>
                </a:lnTo>
                <a:lnTo>
                  <a:pt x="2342" y="1219"/>
                </a:lnTo>
                <a:lnTo>
                  <a:pt x="2414" y="1179"/>
                </a:lnTo>
                <a:lnTo>
                  <a:pt x="2488" y="1142"/>
                </a:lnTo>
                <a:lnTo>
                  <a:pt x="2563" y="1110"/>
                </a:lnTo>
                <a:lnTo>
                  <a:pt x="2640" y="1080"/>
                </a:lnTo>
                <a:lnTo>
                  <a:pt x="2718" y="1053"/>
                </a:lnTo>
                <a:lnTo>
                  <a:pt x="2799" y="1032"/>
                </a:lnTo>
                <a:lnTo>
                  <a:pt x="2882" y="1015"/>
                </a:lnTo>
                <a:lnTo>
                  <a:pt x="2759" y="753"/>
                </a:lnTo>
                <a:lnTo>
                  <a:pt x="2638" y="491"/>
                </a:lnTo>
                <a:lnTo>
                  <a:pt x="2517" y="231"/>
                </a:lnTo>
                <a:close/>
                <a:moveTo>
                  <a:pt x="2667" y="0"/>
                </a:moveTo>
                <a:lnTo>
                  <a:pt x="2852" y="401"/>
                </a:lnTo>
                <a:lnTo>
                  <a:pt x="3039" y="803"/>
                </a:lnTo>
                <a:lnTo>
                  <a:pt x="3226" y="1205"/>
                </a:lnTo>
                <a:lnTo>
                  <a:pt x="3141" y="1208"/>
                </a:lnTo>
                <a:lnTo>
                  <a:pt x="3057" y="1215"/>
                </a:lnTo>
                <a:lnTo>
                  <a:pt x="2977" y="1228"/>
                </a:lnTo>
                <a:lnTo>
                  <a:pt x="2899" y="1243"/>
                </a:lnTo>
                <a:lnTo>
                  <a:pt x="2823" y="1263"/>
                </a:lnTo>
                <a:lnTo>
                  <a:pt x="2748" y="1287"/>
                </a:lnTo>
                <a:lnTo>
                  <a:pt x="2676" y="1315"/>
                </a:lnTo>
                <a:lnTo>
                  <a:pt x="2605" y="1345"/>
                </a:lnTo>
                <a:lnTo>
                  <a:pt x="2536" y="1379"/>
                </a:lnTo>
                <a:lnTo>
                  <a:pt x="2467" y="1415"/>
                </a:lnTo>
                <a:lnTo>
                  <a:pt x="2401" y="1454"/>
                </a:lnTo>
                <a:lnTo>
                  <a:pt x="2335" y="1495"/>
                </a:lnTo>
                <a:lnTo>
                  <a:pt x="2269" y="1538"/>
                </a:lnTo>
                <a:lnTo>
                  <a:pt x="2205" y="1582"/>
                </a:lnTo>
                <a:lnTo>
                  <a:pt x="2142" y="1629"/>
                </a:lnTo>
                <a:lnTo>
                  <a:pt x="2079" y="1676"/>
                </a:lnTo>
                <a:lnTo>
                  <a:pt x="2015" y="1723"/>
                </a:lnTo>
                <a:lnTo>
                  <a:pt x="1952" y="1772"/>
                </a:lnTo>
                <a:lnTo>
                  <a:pt x="1889" y="1820"/>
                </a:lnTo>
                <a:lnTo>
                  <a:pt x="1825" y="1870"/>
                </a:lnTo>
                <a:lnTo>
                  <a:pt x="1761" y="1918"/>
                </a:lnTo>
                <a:lnTo>
                  <a:pt x="1697" y="1966"/>
                </a:lnTo>
                <a:lnTo>
                  <a:pt x="1631" y="2014"/>
                </a:lnTo>
                <a:lnTo>
                  <a:pt x="1565" y="2060"/>
                </a:lnTo>
                <a:lnTo>
                  <a:pt x="1499" y="2105"/>
                </a:lnTo>
                <a:lnTo>
                  <a:pt x="1430" y="2150"/>
                </a:lnTo>
                <a:lnTo>
                  <a:pt x="1361" y="2192"/>
                </a:lnTo>
                <a:lnTo>
                  <a:pt x="1290" y="2232"/>
                </a:lnTo>
                <a:lnTo>
                  <a:pt x="1217" y="2268"/>
                </a:lnTo>
                <a:lnTo>
                  <a:pt x="1143" y="2303"/>
                </a:lnTo>
                <a:lnTo>
                  <a:pt x="1066" y="2336"/>
                </a:lnTo>
                <a:lnTo>
                  <a:pt x="987" y="2365"/>
                </a:lnTo>
                <a:lnTo>
                  <a:pt x="907" y="2391"/>
                </a:lnTo>
                <a:lnTo>
                  <a:pt x="824" y="2413"/>
                </a:lnTo>
                <a:lnTo>
                  <a:pt x="738" y="2431"/>
                </a:lnTo>
                <a:lnTo>
                  <a:pt x="650" y="2445"/>
                </a:lnTo>
                <a:lnTo>
                  <a:pt x="558" y="2454"/>
                </a:lnTo>
                <a:lnTo>
                  <a:pt x="279" y="1852"/>
                </a:lnTo>
                <a:lnTo>
                  <a:pt x="0" y="1248"/>
                </a:lnTo>
                <a:lnTo>
                  <a:pt x="85" y="1246"/>
                </a:lnTo>
                <a:lnTo>
                  <a:pt x="168" y="1238"/>
                </a:lnTo>
                <a:lnTo>
                  <a:pt x="250" y="1224"/>
                </a:lnTo>
                <a:lnTo>
                  <a:pt x="329" y="1208"/>
                </a:lnTo>
                <a:lnTo>
                  <a:pt x="406" y="1187"/>
                </a:lnTo>
                <a:lnTo>
                  <a:pt x="482" y="1161"/>
                </a:lnTo>
                <a:lnTo>
                  <a:pt x="556" y="1131"/>
                </a:lnTo>
                <a:lnTo>
                  <a:pt x="628" y="1099"/>
                </a:lnTo>
                <a:lnTo>
                  <a:pt x="700" y="1063"/>
                </a:lnTo>
                <a:lnTo>
                  <a:pt x="770" y="1024"/>
                </a:lnTo>
                <a:lnTo>
                  <a:pt x="838" y="983"/>
                </a:lnTo>
                <a:lnTo>
                  <a:pt x="907" y="940"/>
                </a:lnTo>
                <a:lnTo>
                  <a:pt x="973" y="895"/>
                </a:lnTo>
                <a:lnTo>
                  <a:pt x="1040" y="848"/>
                </a:lnTo>
                <a:lnTo>
                  <a:pt x="1106" y="800"/>
                </a:lnTo>
                <a:lnTo>
                  <a:pt x="1171" y="752"/>
                </a:lnTo>
                <a:lnTo>
                  <a:pt x="1237" y="701"/>
                </a:lnTo>
                <a:lnTo>
                  <a:pt x="1301" y="651"/>
                </a:lnTo>
                <a:lnTo>
                  <a:pt x="1366" y="601"/>
                </a:lnTo>
                <a:lnTo>
                  <a:pt x="1430" y="550"/>
                </a:lnTo>
                <a:lnTo>
                  <a:pt x="1496" y="500"/>
                </a:lnTo>
                <a:lnTo>
                  <a:pt x="1561" y="451"/>
                </a:lnTo>
                <a:lnTo>
                  <a:pt x="1626" y="403"/>
                </a:lnTo>
                <a:lnTo>
                  <a:pt x="1693" y="356"/>
                </a:lnTo>
                <a:lnTo>
                  <a:pt x="1760" y="311"/>
                </a:lnTo>
                <a:lnTo>
                  <a:pt x="1828" y="268"/>
                </a:lnTo>
                <a:lnTo>
                  <a:pt x="1897" y="226"/>
                </a:lnTo>
                <a:lnTo>
                  <a:pt x="1967" y="188"/>
                </a:lnTo>
                <a:lnTo>
                  <a:pt x="2038" y="152"/>
                </a:lnTo>
                <a:lnTo>
                  <a:pt x="2111" y="119"/>
                </a:lnTo>
                <a:lnTo>
                  <a:pt x="2185" y="89"/>
                </a:lnTo>
                <a:lnTo>
                  <a:pt x="2260" y="64"/>
                </a:lnTo>
                <a:lnTo>
                  <a:pt x="2338" y="42"/>
                </a:lnTo>
                <a:lnTo>
                  <a:pt x="2417" y="25"/>
                </a:lnTo>
                <a:lnTo>
                  <a:pt x="2498" y="11"/>
                </a:lnTo>
                <a:lnTo>
                  <a:pt x="2582" y="3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2493824" y="1499952"/>
            <a:ext cx="1318307" cy="614211"/>
            <a:chOff x="240439" y="1886208"/>
            <a:chExt cx="419101" cy="195263"/>
          </a:xfrm>
          <a:solidFill>
            <a:schemeClr val="accent6">
              <a:lumMod val="75000"/>
            </a:schemeClr>
          </a:solidFill>
        </p:grpSpPr>
        <p:sp>
          <p:nvSpPr>
            <p:cNvPr id="10" name="Freeform 89"/>
            <p:cNvSpPr>
              <a:spLocks/>
            </p:cNvSpPr>
            <p:nvPr/>
          </p:nvSpPr>
          <p:spPr bwMode="auto">
            <a:xfrm>
              <a:off x="326164" y="1994158"/>
              <a:ext cx="241300" cy="84138"/>
            </a:xfrm>
            <a:custGeom>
              <a:avLst/>
              <a:gdLst>
                <a:gd name="T0" fmla="*/ 0 w 1366"/>
                <a:gd name="T1" fmla="*/ 0 h 478"/>
                <a:gd name="T2" fmla="*/ 8 w 1366"/>
                <a:gd name="T3" fmla="*/ 3 h 478"/>
                <a:gd name="T4" fmla="*/ 17 w 1366"/>
                <a:gd name="T5" fmla="*/ 0 h 478"/>
                <a:gd name="T6" fmla="*/ 17 w 1366"/>
                <a:gd name="T7" fmla="*/ 4 h 478"/>
                <a:gd name="T8" fmla="*/ 17 w 1366"/>
                <a:gd name="T9" fmla="*/ 4 h 478"/>
                <a:gd name="T10" fmla="*/ 16 w 1366"/>
                <a:gd name="T11" fmla="*/ 4 h 478"/>
                <a:gd name="T12" fmla="*/ 16 w 1366"/>
                <a:gd name="T13" fmla="*/ 5 h 478"/>
                <a:gd name="T14" fmla="*/ 16 w 1366"/>
                <a:gd name="T15" fmla="*/ 5 h 478"/>
                <a:gd name="T16" fmla="*/ 15 w 1366"/>
                <a:gd name="T17" fmla="*/ 5 h 478"/>
                <a:gd name="T18" fmla="*/ 15 w 1366"/>
                <a:gd name="T19" fmla="*/ 5 h 478"/>
                <a:gd name="T20" fmla="*/ 14 w 1366"/>
                <a:gd name="T21" fmla="*/ 5 h 478"/>
                <a:gd name="T22" fmla="*/ 13 w 1366"/>
                <a:gd name="T23" fmla="*/ 5 h 478"/>
                <a:gd name="T24" fmla="*/ 13 w 1366"/>
                <a:gd name="T25" fmla="*/ 6 h 478"/>
                <a:gd name="T26" fmla="*/ 12 w 1366"/>
                <a:gd name="T27" fmla="*/ 6 h 478"/>
                <a:gd name="T28" fmla="*/ 11 w 1366"/>
                <a:gd name="T29" fmla="*/ 6 h 478"/>
                <a:gd name="T30" fmla="*/ 10 w 1366"/>
                <a:gd name="T31" fmla="*/ 6 h 478"/>
                <a:gd name="T32" fmla="*/ 9 w 1366"/>
                <a:gd name="T33" fmla="*/ 6 h 478"/>
                <a:gd name="T34" fmla="*/ 8 w 1366"/>
                <a:gd name="T35" fmla="*/ 6 h 478"/>
                <a:gd name="T36" fmla="*/ 8 w 1366"/>
                <a:gd name="T37" fmla="*/ 6 h 478"/>
                <a:gd name="T38" fmla="*/ 7 w 1366"/>
                <a:gd name="T39" fmla="*/ 6 h 478"/>
                <a:gd name="T40" fmla="*/ 6 w 1366"/>
                <a:gd name="T41" fmla="*/ 6 h 478"/>
                <a:gd name="T42" fmla="*/ 5 w 1366"/>
                <a:gd name="T43" fmla="*/ 6 h 478"/>
                <a:gd name="T44" fmla="*/ 4 w 1366"/>
                <a:gd name="T45" fmla="*/ 6 h 478"/>
                <a:gd name="T46" fmla="*/ 4 w 1366"/>
                <a:gd name="T47" fmla="*/ 5 h 478"/>
                <a:gd name="T48" fmla="*/ 3 w 1366"/>
                <a:gd name="T49" fmla="*/ 5 h 478"/>
                <a:gd name="T50" fmla="*/ 2 w 1366"/>
                <a:gd name="T51" fmla="*/ 5 h 478"/>
                <a:gd name="T52" fmla="*/ 2 w 1366"/>
                <a:gd name="T53" fmla="*/ 5 h 478"/>
                <a:gd name="T54" fmla="*/ 1 w 1366"/>
                <a:gd name="T55" fmla="*/ 5 h 478"/>
                <a:gd name="T56" fmla="*/ 1 w 1366"/>
                <a:gd name="T57" fmla="*/ 5 h 478"/>
                <a:gd name="T58" fmla="*/ 1 w 1366"/>
                <a:gd name="T59" fmla="*/ 4 h 478"/>
                <a:gd name="T60" fmla="*/ 0 w 1366"/>
                <a:gd name="T61" fmla="*/ 4 h 478"/>
                <a:gd name="T62" fmla="*/ 0 w 1366"/>
                <a:gd name="T63" fmla="*/ 4 h 478"/>
                <a:gd name="T64" fmla="*/ 0 w 1366"/>
                <a:gd name="T65" fmla="*/ 0 h 4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66" h="478">
                  <a:moveTo>
                    <a:pt x="0" y="0"/>
                  </a:moveTo>
                  <a:lnTo>
                    <a:pt x="685" y="206"/>
                  </a:lnTo>
                  <a:lnTo>
                    <a:pt x="1366" y="2"/>
                  </a:lnTo>
                  <a:lnTo>
                    <a:pt x="1366" y="327"/>
                  </a:lnTo>
                  <a:lnTo>
                    <a:pt x="1339" y="327"/>
                  </a:lnTo>
                  <a:lnTo>
                    <a:pt x="1319" y="348"/>
                  </a:lnTo>
                  <a:lnTo>
                    <a:pt x="1294" y="366"/>
                  </a:lnTo>
                  <a:lnTo>
                    <a:pt x="1261" y="384"/>
                  </a:lnTo>
                  <a:lnTo>
                    <a:pt x="1222" y="400"/>
                  </a:lnTo>
                  <a:lnTo>
                    <a:pt x="1178" y="414"/>
                  </a:lnTo>
                  <a:lnTo>
                    <a:pt x="1130" y="428"/>
                  </a:lnTo>
                  <a:lnTo>
                    <a:pt x="1077" y="441"/>
                  </a:lnTo>
                  <a:lnTo>
                    <a:pt x="1018" y="452"/>
                  </a:lnTo>
                  <a:lnTo>
                    <a:pt x="957" y="461"/>
                  </a:lnTo>
                  <a:lnTo>
                    <a:pt x="892" y="469"/>
                  </a:lnTo>
                  <a:lnTo>
                    <a:pt x="823" y="474"/>
                  </a:lnTo>
                  <a:lnTo>
                    <a:pt x="754" y="477"/>
                  </a:lnTo>
                  <a:lnTo>
                    <a:pt x="680" y="478"/>
                  </a:lnTo>
                  <a:lnTo>
                    <a:pt x="607" y="477"/>
                  </a:lnTo>
                  <a:lnTo>
                    <a:pt x="536" y="474"/>
                  </a:lnTo>
                  <a:lnTo>
                    <a:pt x="469" y="469"/>
                  </a:lnTo>
                  <a:lnTo>
                    <a:pt x="403" y="461"/>
                  </a:lnTo>
                  <a:lnTo>
                    <a:pt x="342" y="452"/>
                  </a:lnTo>
                  <a:lnTo>
                    <a:pt x="284" y="441"/>
                  </a:lnTo>
                  <a:lnTo>
                    <a:pt x="230" y="428"/>
                  </a:lnTo>
                  <a:lnTo>
                    <a:pt x="182" y="414"/>
                  </a:lnTo>
                  <a:lnTo>
                    <a:pt x="138" y="400"/>
                  </a:lnTo>
                  <a:lnTo>
                    <a:pt x="100" y="384"/>
                  </a:lnTo>
                  <a:lnTo>
                    <a:pt x="67" y="366"/>
                  </a:lnTo>
                  <a:lnTo>
                    <a:pt x="41" y="348"/>
                  </a:lnTo>
                  <a:lnTo>
                    <a:pt x="21" y="327"/>
                  </a:lnTo>
                  <a:lnTo>
                    <a:pt x="0" y="3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90"/>
            <p:cNvSpPr>
              <a:spLocks/>
            </p:cNvSpPr>
            <p:nvPr/>
          </p:nvSpPr>
          <p:spPr bwMode="auto">
            <a:xfrm>
              <a:off x="240439" y="1886208"/>
              <a:ext cx="414338" cy="123825"/>
            </a:xfrm>
            <a:custGeom>
              <a:avLst/>
              <a:gdLst>
                <a:gd name="T0" fmla="*/ 15 w 2350"/>
                <a:gd name="T1" fmla="*/ 0 h 708"/>
                <a:gd name="T2" fmla="*/ 29 w 2350"/>
                <a:gd name="T3" fmla="*/ 4 h 708"/>
                <a:gd name="T4" fmla="*/ 15 w 2350"/>
                <a:gd name="T5" fmla="*/ 9 h 708"/>
                <a:gd name="T6" fmla="*/ 0 w 2350"/>
                <a:gd name="T7" fmla="*/ 4 h 708"/>
                <a:gd name="T8" fmla="*/ 15 w 2350"/>
                <a:gd name="T9" fmla="*/ 0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0" h="708">
                  <a:moveTo>
                    <a:pt x="1175" y="0"/>
                  </a:moveTo>
                  <a:lnTo>
                    <a:pt x="2350" y="354"/>
                  </a:lnTo>
                  <a:lnTo>
                    <a:pt x="1175" y="708"/>
                  </a:lnTo>
                  <a:lnTo>
                    <a:pt x="0" y="354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616677" y="1963996"/>
              <a:ext cx="42863" cy="117475"/>
            </a:xfrm>
            <a:custGeom>
              <a:avLst/>
              <a:gdLst>
                <a:gd name="T0" fmla="*/ 2 w 239"/>
                <a:gd name="T1" fmla="*/ 0 h 666"/>
                <a:gd name="T2" fmla="*/ 2 w 239"/>
                <a:gd name="T3" fmla="*/ 4 h 666"/>
                <a:gd name="T4" fmla="*/ 2 w 239"/>
                <a:gd name="T5" fmla="*/ 4 h 666"/>
                <a:gd name="T6" fmla="*/ 2 w 239"/>
                <a:gd name="T7" fmla="*/ 4 h 666"/>
                <a:gd name="T8" fmla="*/ 3 w 239"/>
                <a:gd name="T9" fmla="*/ 4 h 666"/>
                <a:gd name="T10" fmla="*/ 3 w 239"/>
                <a:gd name="T11" fmla="*/ 5 h 666"/>
                <a:gd name="T12" fmla="*/ 3 w 239"/>
                <a:gd name="T13" fmla="*/ 5 h 666"/>
                <a:gd name="T14" fmla="*/ 3 w 239"/>
                <a:gd name="T15" fmla="*/ 5 h 666"/>
                <a:gd name="T16" fmla="*/ 3 w 239"/>
                <a:gd name="T17" fmla="*/ 5 h 666"/>
                <a:gd name="T18" fmla="*/ 3 w 239"/>
                <a:gd name="T19" fmla="*/ 6 h 666"/>
                <a:gd name="T20" fmla="*/ 3 w 239"/>
                <a:gd name="T21" fmla="*/ 6 h 666"/>
                <a:gd name="T22" fmla="*/ 2 w 239"/>
                <a:gd name="T23" fmla="*/ 6 h 666"/>
                <a:gd name="T24" fmla="*/ 2 w 239"/>
                <a:gd name="T25" fmla="*/ 6 h 666"/>
                <a:gd name="T26" fmla="*/ 3 w 239"/>
                <a:gd name="T27" fmla="*/ 8 h 666"/>
                <a:gd name="T28" fmla="*/ 0 w 239"/>
                <a:gd name="T29" fmla="*/ 8 h 666"/>
                <a:gd name="T30" fmla="*/ 1 w 239"/>
                <a:gd name="T31" fmla="*/ 6 h 666"/>
                <a:gd name="T32" fmla="*/ 1 w 239"/>
                <a:gd name="T33" fmla="*/ 6 h 666"/>
                <a:gd name="T34" fmla="*/ 1 w 239"/>
                <a:gd name="T35" fmla="*/ 6 h 666"/>
                <a:gd name="T36" fmla="*/ 0 w 239"/>
                <a:gd name="T37" fmla="*/ 6 h 666"/>
                <a:gd name="T38" fmla="*/ 0 w 239"/>
                <a:gd name="T39" fmla="*/ 6 h 666"/>
                <a:gd name="T40" fmla="*/ 0 w 239"/>
                <a:gd name="T41" fmla="*/ 5 h 666"/>
                <a:gd name="T42" fmla="*/ 0 w 239"/>
                <a:gd name="T43" fmla="*/ 5 h 666"/>
                <a:gd name="T44" fmla="*/ 0 w 239"/>
                <a:gd name="T45" fmla="*/ 5 h 666"/>
                <a:gd name="T46" fmla="*/ 0 w 239"/>
                <a:gd name="T47" fmla="*/ 5 h 666"/>
                <a:gd name="T48" fmla="*/ 0 w 239"/>
                <a:gd name="T49" fmla="*/ 4 h 666"/>
                <a:gd name="T50" fmla="*/ 1 w 239"/>
                <a:gd name="T51" fmla="*/ 4 h 666"/>
                <a:gd name="T52" fmla="*/ 1 w 239"/>
                <a:gd name="T53" fmla="*/ 4 h 666"/>
                <a:gd name="T54" fmla="*/ 1 w 239"/>
                <a:gd name="T55" fmla="*/ 4 h 666"/>
                <a:gd name="T56" fmla="*/ 1 w 239"/>
                <a:gd name="T57" fmla="*/ 0 h 666"/>
                <a:gd name="T58" fmla="*/ 2 w 239"/>
                <a:gd name="T59" fmla="*/ 0 h 6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9" h="666">
                  <a:moveTo>
                    <a:pt x="156" y="0"/>
                  </a:moveTo>
                  <a:lnTo>
                    <a:pt x="156" y="324"/>
                  </a:lnTo>
                  <a:lnTo>
                    <a:pt x="178" y="333"/>
                  </a:lnTo>
                  <a:lnTo>
                    <a:pt x="199" y="344"/>
                  </a:lnTo>
                  <a:lnTo>
                    <a:pt x="215" y="356"/>
                  </a:lnTo>
                  <a:lnTo>
                    <a:pt x="227" y="372"/>
                  </a:lnTo>
                  <a:lnTo>
                    <a:pt x="236" y="390"/>
                  </a:lnTo>
                  <a:lnTo>
                    <a:pt x="239" y="409"/>
                  </a:lnTo>
                  <a:lnTo>
                    <a:pt x="236" y="431"/>
                  </a:lnTo>
                  <a:lnTo>
                    <a:pt x="226" y="449"/>
                  </a:lnTo>
                  <a:lnTo>
                    <a:pt x="212" y="466"/>
                  </a:lnTo>
                  <a:lnTo>
                    <a:pt x="193" y="479"/>
                  </a:lnTo>
                  <a:lnTo>
                    <a:pt x="171" y="490"/>
                  </a:lnTo>
                  <a:lnTo>
                    <a:pt x="239" y="666"/>
                  </a:lnTo>
                  <a:lnTo>
                    <a:pt x="0" y="661"/>
                  </a:lnTo>
                  <a:lnTo>
                    <a:pt x="87" y="494"/>
                  </a:lnTo>
                  <a:lnTo>
                    <a:pt x="63" y="488"/>
                  </a:lnTo>
                  <a:lnTo>
                    <a:pt x="43" y="477"/>
                  </a:lnTo>
                  <a:lnTo>
                    <a:pt x="25" y="463"/>
                  </a:lnTo>
                  <a:lnTo>
                    <a:pt x="11" y="448"/>
                  </a:lnTo>
                  <a:lnTo>
                    <a:pt x="3" y="430"/>
                  </a:lnTo>
                  <a:lnTo>
                    <a:pt x="0" y="409"/>
                  </a:lnTo>
                  <a:lnTo>
                    <a:pt x="4" y="389"/>
                  </a:lnTo>
                  <a:lnTo>
                    <a:pt x="12" y="371"/>
                  </a:lnTo>
                  <a:lnTo>
                    <a:pt x="26" y="354"/>
                  </a:lnTo>
                  <a:lnTo>
                    <a:pt x="44" y="340"/>
                  </a:lnTo>
                  <a:lnTo>
                    <a:pt x="66" y="331"/>
                  </a:lnTo>
                  <a:lnTo>
                    <a:pt x="90" y="323"/>
                  </a:lnTo>
                  <a:lnTo>
                    <a:pt x="90" y="19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noun_project_1262.eps"/>
          <p:cNvGrpSpPr>
            <a:grpSpLocks/>
          </p:cNvGrpSpPr>
          <p:nvPr/>
        </p:nvGrpSpPr>
        <p:grpSpPr bwMode="auto">
          <a:xfrm>
            <a:off x="5177093" y="1536395"/>
            <a:ext cx="1044881" cy="541324"/>
            <a:chOff x="178" y="817"/>
            <a:chExt cx="332" cy="172"/>
          </a:xfrm>
          <a:solidFill>
            <a:schemeClr val="accent6">
              <a:lumMod val="75000"/>
            </a:schemeClr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83" y="871"/>
              <a:ext cx="32" cy="32"/>
            </a:xfrm>
            <a:custGeom>
              <a:avLst/>
              <a:gdLst>
                <a:gd name="T0" fmla="*/ 2 w 324"/>
                <a:gd name="T1" fmla="*/ 0 h 325"/>
                <a:gd name="T2" fmla="*/ 2 w 324"/>
                <a:gd name="T3" fmla="*/ 0 h 325"/>
                <a:gd name="T4" fmla="*/ 2 w 324"/>
                <a:gd name="T5" fmla="*/ 0 h 325"/>
                <a:gd name="T6" fmla="*/ 2 w 324"/>
                <a:gd name="T7" fmla="*/ 0 h 325"/>
                <a:gd name="T8" fmla="*/ 3 w 324"/>
                <a:gd name="T9" fmla="*/ 0 h 325"/>
                <a:gd name="T10" fmla="*/ 3 w 324"/>
                <a:gd name="T11" fmla="*/ 1 h 325"/>
                <a:gd name="T12" fmla="*/ 3 w 324"/>
                <a:gd name="T13" fmla="*/ 1 h 325"/>
                <a:gd name="T14" fmla="*/ 3 w 324"/>
                <a:gd name="T15" fmla="*/ 1 h 325"/>
                <a:gd name="T16" fmla="*/ 3 w 324"/>
                <a:gd name="T17" fmla="*/ 1 h 325"/>
                <a:gd name="T18" fmla="*/ 3 w 324"/>
                <a:gd name="T19" fmla="*/ 2 h 325"/>
                <a:gd name="T20" fmla="*/ 3 w 324"/>
                <a:gd name="T21" fmla="*/ 2 h 325"/>
                <a:gd name="T22" fmla="*/ 3 w 324"/>
                <a:gd name="T23" fmla="*/ 2 h 325"/>
                <a:gd name="T24" fmla="*/ 3 w 324"/>
                <a:gd name="T25" fmla="*/ 2 h 325"/>
                <a:gd name="T26" fmla="*/ 3 w 324"/>
                <a:gd name="T27" fmla="*/ 3 h 325"/>
                <a:gd name="T28" fmla="*/ 3 w 324"/>
                <a:gd name="T29" fmla="*/ 3 h 325"/>
                <a:gd name="T30" fmla="*/ 2 w 324"/>
                <a:gd name="T31" fmla="*/ 3 h 325"/>
                <a:gd name="T32" fmla="*/ 2 w 324"/>
                <a:gd name="T33" fmla="*/ 3 h 325"/>
                <a:gd name="T34" fmla="*/ 2 w 324"/>
                <a:gd name="T35" fmla="*/ 3 h 325"/>
                <a:gd name="T36" fmla="*/ 2 w 324"/>
                <a:gd name="T37" fmla="*/ 3 h 325"/>
                <a:gd name="T38" fmla="*/ 1 w 324"/>
                <a:gd name="T39" fmla="*/ 3 h 325"/>
                <a:gd name="T40" fmla="*/ 1 w 324"/>
                <a:gd name="T41" fmla="*/ 3 h 325"/>
                <a:gd name="T42" fmla="*/ 1 w 324"/>
                <a:gd name="T43" fmla="*/ 3 h 325"/>
                <a:gd name="T44" fmla="*/ 1 w 324"/>
                <a:gd name="T45" fmla="*/ 3 h 325"/>
                <a:gd name="T46" fmla="*/ 0 w 324"/>
                <a:gd name="T47" fmla="*/ 3 h 325"/>
                <a:gd name="T48" fmla="*/ 0 w 324"/>
                <a:gd name="T49" fmla="*/ 2 h 325"/>
                <a:gd name="T50" fmla="*/ 0 w 324"/>
                <a:gd name="T51" fmla="*/ 2 h 325"/>
                <a:gd name="T52" fmla="*/ 0 w 324"/>
                <a:gd name="T53" fmla="*/ 2 h 325"/>
                <a:gd name="T54" fmla="*/ 0 w 324"/>
                <a:gd name="T55" fmla="*/ 2 h 325"/>
                <a:gd name="T56" fmla="*/ 0 w 324"/>
                <a:gd name="T57" fmla="*/ 1 h 325"/>
                <a:gd name="T58" fmla="*/ 0 w 324"/>
                <a:gd name="T59" fmla="*/ 1 h 325"/>
                <a:gd name="T60" fmla="*/ 0 w 324"/>
                <a:gd name="T61" fmla="*/ 1 h 325"/>
                <a:gd name="T62" fmla="*/ 0 w 324"/>
                <a:gd name="T63" fmla="*/ 1 h 325"/>
                <a:gd name="T64" fmla="*/ 1 w 324"/>
                <a:gd name="T65" fmla="*/ 0 h 325"/>
                <a:gd name="T66" fmla="*/ 1 w 324"/>
                <a:gd name="T67" fmla="*/ 0 h 325"/>
                <a:gd name="T68" fmla="*/ 1 w 324"/>
                <a:gd name="T69" fmla="*/ 0 h 325"/>
                <a:gd name="T70" fmla="*/ 1 w 324"/>
                <a:gd name="T71" fmla="*/ 0 h 325"/>
                <a:gd name="T72" fmla="*/ 2 w 324"/>
                <a:gd name="T73" fmla="*/ 0 h 3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4" h="325">
                  <a:moveTo>
                    <a:pt x="162" y="0"/>
                  </a:moveTo>
                  <a:lnTo>
                    <a:pt x="191" y="3"/>
                  </a:lnTo>
                  <a:lnTo>
                    <a:pt x="219" y="10"/>
                  </a:lnTo>
                  <a:lnTo>
                    <a:pt x="243" y="23"/>
                  </a:lnTo>
                  <a:lnTo>
                    <a:pt x="267" y="39"/>
                  </a:lnTo>
                  <a:lnTo>
                    <a:pt x="286" y="58"/>
                  </a:lnTo>
                  <a:lnTo>
                    <a:pt x="301" y="81"/>
                  </a:lnTo>
                  <a:lnTo>
                    <a:pt x="314" y="106"/>
                  </a:lnTo>
                  <a:lnTo>
                    <a:pt x="321" y="134"/>
                  </a:lnTo>
                  <a:lnTo>
                    <a:pt x="324" y="162"/>
                  </a:lnTo>
                  <a:lnTo>
                    <a:pt x="321" y="192"/>
                  </a:lnTo>
                  <a:lnTo>
                    <a:pt x="314" y="220"/>
                  </a:lnTo>
                  <a:lnTo>
                    <a:pt x="301" y="244"/>
                  </a:lnTo>
                  <a:lnTo>
                    <a:pt x="286" y="267"/>
                  </a:lnTo>
                  <a:lnTo>
                    <a:pt x="267" y="287"/>
                  </a:lnTo>
                  <a:lnTo>
                    <a:pt x="243" y="302"/>
                  </a:lnTo>
                  <a:lnTo>
                    <a:pt x="219" y="314"/>
                  </a:lnTo>
                  <a:lnTo>
                    <a:pt x="191" y="322"/>
                  </a:lnTo>
                  <a:lnTo>
                    <a:pt x="162" y="325"/>
                  </a:lnTo>
                  <a:lnTo>
                    <a:pt x="133" y="322"/>
                  </a:lnTo>
                  <a:lnTo>
                    <a:pt x="106" y="314"/>
                  </a:lnTo>
                  <a:lnTo>
                    <a:pt x="80" y="302"/>
                  </a:lnTo>
                  <a:lnTo>
                    <a:pt x="58" y="287"/>
                  </a:lnTo>
                  <a:lnTo>
                    <a:pt x="39" y="267"/>
                  </a:lnTo>
                  <a:lnTo>
                    <a:pt x="22" y="244"/>
                  </a:lnTo>
                  <a:lnTo>
                    <a:pt x="10" y="220"/>
                  </a:lnTo>
                  <a:lnTo>
                    <a:pt x="3" y="192"/>
                  </a:lnTo>
                  <a:lnTo>
                    <a:pt x="0" y="162"/>
                  </a:lnTo>
                  <a:lnTo>
                    <a:pt x="3" y="134"/>
                  </a:lnTo>
                  <a:lnTo>
                    <a:pt x="10" y="106"/>
                  </a:lnTo>
                  <a:lnTo>
                    <a:pt x="22" y="81"/>
                  </a:lnTo>
                  <a:lnTo>
                    <a:pt x="39" y="58"/>
                  </a:lnTo>
                  <a:lnTo>
                    <a:pt x="58" y="39"/>
                  </a:lnTo>
                  <a:lnTo>
                    <a:pt x="80" y="23"/>
                  </a:lnTo>
                  <a:lnTo>
                    <a:pt x="106" y="10"/>
                  </a:lnTo>
                  <a:lnTo>
                    <a:pt x="133" y="3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66" y="907"/>
              <a:ext cx="65" cy="63"/>
            </a:xfrm>
            <a:custGeom>
              <a:avLst/>
              <a:gdLst>
                <a:gd name="T0" fmla="*/ 6 w 653"/>
                <a:gd name="T1" fmla="*/ 0 h 630"/>
                <a:gd name="T2" fmla="*/ 6 w 653"/>
                <a:gd name="T3" fmla="*/ 0 h 630"/>
                <a:gd name="T4" fmla="*/ 6 w 653"/>
                <a:gd name="T5" fmla="*/ 0 h 630"/>
                <a:gd name="T6" fmla="*/ 6 w 653"/>
                <a:gd name="T7" fmla="*/ 5 h 630"/>
                <a:gd name="T8" fmla="*/ 6 w 653"/>
                <a:gd name="T9" fmla="*/ 5 h 630"/>
                <a:gd name="T10" fmla="*/ 6 w 653"/>
                <a:gd name="T11" fmla="*/ 5 h 630"/>
                <a:gd name="T12" fmla="*/ 6 w 653"/>
                <a:gd name="T13" fmla="*/ 5 h 630"/>
                <a:gd name="T14" fmla="*/ 6 w 653"/>
                <a:gd name="T15" fmla="*/ 5 h 630"/>
                <a:gd name="T16" fmla="*/ 5 w 653"/>
                <a:gd name="T17" fmla="*/ 5 h 630"/>
                <a:gd name="T18" fmla="*/ 5 w 653"/>
                <a:gd name="T19" fmla="*/ 2 h 630"/>
                <a:gd name="T20" fmla="*/ 5 w 653"/>
                <a:gd name="T21" fmla="*/ 1 h 630"/>
                <a:gd name="T22" fmla="*/ 5 w 653"/>
                <a:gd name="T23" fmla="*/ 1 h 630"/>
                <a:gd name="T24" fmla="*/ 5 w 653"/>
                <a:gd name="T25" fmla="*/ 2 h 630"/>
                <a:gd name="T26" fmla="*/ 5 w 653"/>
                <a:gd name="T27" fmla="*/ 6 h 630"/>
                <a:gd name="T28" fmla="*/ 5 w 653"/>
                <a:gd name="T29" fmla="*/ 6 h 630"/>
                <a:gd name="T30" fmla="*/ 5 w 653"/>
                <a:gd name="T31" fmla="*/ 6 h 630"/>
                <a:gd name="T32" fmla="*/ 4 w 653"/>
                <a:gd name="T33" fmla="*/ 6 h 630"/>
                <a:gd name="T34" fmla="*/ 2 w 653"/>
                <a:gd name="T35" fmla="*/ 6 h 630"/>
                <a:gd name="T36" fmla="*/ 2 w 653"/>
                <a:gd name="T37" fmla="*/ 6 h 630"/>
                <a:gd name="T38" fmla="*/ 1 w 653"/>
                <a:gd name="T39" fmla="*/ 6 h 630"/>
                <a:gd name="T40" fmla="*/ 1 w 653"/>
                <a:gd name="T41" fmla="*/ 2 h 630"/>
                <a:gd name="T42" fmla="*/ 1 w 653"/>
                <a:gd name="T43" fmla="*/ 2 h 630"/>
                <a:gd name="T44" fmla="*/ 1 w 653"/>
                <a:gd name="T45" fmla="*/ 1 h 630"/>
                <a:gd name="T46" fmla="*/ 1 w 653"/>
                <a:gd name="T47" fmla="*/ 2 h 630"/>
                <a:gd name="T48" fmla="*/ 1 w 653"/>
                <a:gd name="T49" fmla="*/ 2 h 630"/>
                <a:gd name="T50" fmla="*/ 1 w 653"/>
                <a:gd name="T51" fmla="*/ 5 h 630"/>
                <a:gd name="T52" fmla="*/ 1 w 653"/>
                <a:gd name="T53" fmla="*/ 5 h 630"/>
                <a:gd name="T54" fmla="*/ 0 w 653"/>
                <a:gd name="T55" fmla="*/ 5 h 630"/>
                <a:gd name="T56" fmla="*/ 0 w 653"/>
                <a:gd name="T57" fmla="*/ 5 h 630"/>
                <a:gd name="T58" fmla="*/ 0 w 653"/>
                <a:gd name="T59" fmla="*/ 5 h 630"/>
                <a:gd name="T60" fmla="*/ 0 w 653"/>
                <a:gd name="T61" fmla="*/ 1 h 630"/>
                <a:gd name="T62" fmla="*/ 0 w 653"/>
                <a:gd name="T63" fmla="*/ 0 h 630"/>
                <a:gd name="T64" fmla="*/ 0 w 653"/>
                <a:gd name="T65" fmla="*/ 0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3" h="630">
                  <a:moveTo>
                    <a:pt x="56" y="0"/>
                  </a:moveTo>
                  <a:lnTo>
                    <a:pt x="596" y="0"/>
                  </a:lnTo>
                  <a:lnTo>
                    <a:pt x="614" y="3"/>
                  </a:lnTo>
                  <a:lnTo>
                    <a:pt x="629" y="11"/>
                  </a:lnTo>
                  <a:lnTo>
                    <a:pt x="642" y="23"/>
                  </a:lnTo>
                  <a:lnTo>
                    <a:pt x="650" y="38"/>
                  </a:lnTo>
                  <a:lnTo>
                    <a:pt x="653" y="56"/>
                  </a:lnTo>
                  <a:lnTo>
                    <a:pt x="653" y="465"/>
                  </a:lnTo>
                  <a:lnTo>
                    <a:pt x="650" y="482"/>
                  </a:lnTo>
                  <a:lnTo>
                    <a:pt x="643" y="497"/>
                  </a:lnTo>
                  <a:lnTo>
                    <a:pt x="631" y="510"/>
                  </a:lnTo>
                  <a:lnTo>
                    <a:pt x="617" y="518"/>
                  </a:lnTo>
                  <a:lnTo>
                    <a:pt x="601" y="521"/>
                  </a:lnTo>
                  <a:lnTo>
                    <a:pt x="585" y="518"/>
                  </a:lnTo>
                  <a:lnTo>
                    <a:pt x="571" y="510"/>
                  </a:lnTo>
                  <a:lnTo>
                    <a:pt x="560" y="497"/>
                  </a:lnTo>
                  <a:lnTo>
                    <a:pt x="553" y="482"/>
                  </a:lnTo>
                  <a:lnTo>
                    <a:pt x="550" y="465"/>
                  </a:lnTo>
                  <a:lnTo>
                    <a:pt x="550" y="165"/>
                  </a:lnTo>
                  <a:lnTo>
                    <a:pt x="549" y="154"/>
                  </a:lnTo>
                  <a:lnTo>
                    <a:pt x="544" y="145"/>
                  </a:lnTo>
                  <a:lnTo>
                    <a:pt x="538" y="139"/>
                  </a:lnTo>
                  <a:lnTo>
                    <a:pt x="530" y="137"/>
                  </a:lnTo>
                  <a:lnTo>
                    <a:pt x="522" y="139"/>
                  </a:lnTo>
                  <a:lnTo>
                    <a:pt x="515" y="145"/>
                  </a:lnTo>
                  <a:lnTo>
                    <a:pt x="511" y="154"/>
                  </a:lnTo>
                  <a:lnTo>
                    <a:pt x="509" y="165"/>
                  </a:lnTo>
                  <a:lnTo>
                    <a:pt x="509" y="555"/>
                  </a:lnTo>
                  <a:lnTo>
                    <a:pt x="507" y="575"/>
                  </a:lnTo>
                  <a:lnTo>
                    <a:pt x="499" y="592"/>
                  </a:lnTo>
                  <a:lnTo>
                    <a:pt x="488" y="608"/>
                  </a:lnTo>
                  <a:lnTo>
                    <a:pt x="473" y="620"/>
                  </a:lnTo>
                  <a:lnTo>
                    <a:pt x="455" y="627"/>
                  </a:lnTo>
                  <a:lnTo>
                    <a:pt x="435" y="630"/>
                  </a:lnTo>
                  <a:lnTo>
                    <a:pt x="217" y="630"/>
                  </a:lnTo>
                  <a:lnTo>
                    <a:pt x="198" y="627"/>
                  </a:lnTo>
                  <a:lnTo>
                    <a:pt x="179" y="620"/>
                  </a:lnTo>
                  <a:lnTo>
                    <a:pt x="164" y="608"/>
                  </a:lnTo>
                  <a:lnTo>
                    <a:pt x="153" y="592"/>
                  </a:lnTo>
                  <a:lnTo>
                    <a:pt x="145" y="575"/>
                  </a:lnTo>
                  <a:lnTo>
                    <a:pt x="143" y="555"/>
                  </a:lnTo>
                  <a:lnTo>
                    <a:pt x="143" y="165"/>
                  </a:lnTo>
                  <a:lnTo>
                    <a:pt x="141" y="154"/>
                  </a:lnTo>
                  <a:lnTo>
                    <a:pt x="136" y="145"/>
                  </a:lnTo>
                  <a:lnTo>
                    <a:pt x="130" y="139"/>
                  </a:lnTo>
                  <a:lnTo>
                    <a:pt x="122" y="137"/>
                  </a:lnTo>
                  <a:lnTo>
                    <a:pt x="114" y="139"/>
                  </a:lnTo>
                  <a:lnTo>
                    <a:pt x="108" y="145"/>
                  </a:lnTo>
                  <a:lnTo>
                    <a:pt x="104" y="154"/>
                  </a:lnTo>
                  <a:lnTo>
                    <a:pt x="102" y="165"/>
                  </a:lnTo>
                  <a:lnTo>
                    <a:pt x="102" y="465"/>
                  </a:lnTo>
                  <a:lnTo>
                    <a:pt x="100" y="482"/>
                  </a:lnTo>
                  <a:lnTo>
                    <a:pt x="93" y="497"/>
                  </a:lnTo>
                  <a:lnTo>
                    <a:pt x="81" y="510"/>
                  </a:lnTo>
                  <a:lnTo>
                    <a:pt x="67" y="518"/>
                  </a:lnTo>
                  <a:lnTo>
                    <a:pt x="51" y="521"/>
                  </a:lnTo>
                  <a:lnTo>
                    <a:pt x="35" y="518"/>
                  </a:lnTo>
                  <a:lnTo>
                    <a:pt x="20" y="510"/>
                  </a:lnTo>
                  <a:lnTo>
                    <a:pt x="9" y="497"/>
                  </a:lnTo>
                  <a:lnTo>
                    <a:pt x="2" y="482"/>
                  </a:lnTo>
                  <a:lnTo>
                    <a:pt x="0" y="465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60" y="852"/>
              <a:ext cx="32" cy="33"/>
            </a:xfrm>
            <a:custGeom>
              <a:avLst/>
              <a:gdLst>
                <a:gd name="T0" fmla="*/ 2 w 324"/>
                <a:gd name="T1" fmla="*/ 0 h 325"/>
                <a:gd name="T2" fmla="*/ 2 w 324"/>
                <a:gd name="T3" fmla="*/ 0 h 325"/>
                <a:gd name="T4" fmla="*/ 2 w 324"/>
                <a:gd name="T5" fmla="*/ 0 h 325"/>
                <a:gd name="T6" fmla="*/ 2 w 324"/>
                <a:gd name="T7" fmla="*/ 0 h 325"/>
                <a:gd name="T8" fmla="*/ 3 w 324"/>
                <a:gd name="T9" fmla="*/ 0 h 325"/>
                <a:gd name="T10" fmla="*/ 3 w 324"/>
                <a:gd name="T11" fmla="*/ 1 h 325"/>
                <a:gd name="T12" fmla="*/ 3 w 324"/>
                <a:gd name="T13" fmla="*/ 1 h 325"/>
                <a:gd name="T14" fmla="*/ 3 w 324"/>
                <a:gd name="T15" fmla="*/ 1 h 325"/>
                <a:gd name="T16" fmla="*/ 3 w 324"/>
                <a:gd name="T17" fmla="*/ 1 h 325"/>
                <a:gd name="T18" fmla="*/ 3 w 324"/>
                <a:gd name="T19" fmla="*/ 2 h 325"/>
                <a:gd name="T20" fmla="*/ 3 w 324"/>
                <a:gd name="T21" fmla="*/ 2 h 325"/>
                <a:gd name="T22" fmla="*/ 3 w 324"/>
                <a:gd name="T23" fmla="*/ 2 h 325"/>
                <a:gd name="T24" fmla="*/ 3 w 324"/>
                <a:gd name="T25" fmla="*/ 3 h 325"/>
                <a:gd name="T26" fmla="*/ 3 w 324"/>
                <a:gd name="T27" fmla="*/ 3 h 325"/>
                <a:gd name="T28" fmla="*/ 3 w 324"/>
                <a:gd name="T29" fmla="*/ 3 h 325"/>
                <a:gd name="T30" fmla="*/ 2 w 324"/>
                <a:gd name="T31" fmla="*/ 3 h 325"/>
                <a:gd name="T32" fmla="*/ 2 w 324"/>
                <a:gd name="T33" fmla="*/ 3 h 325"/>
                <a:gd name="T34" fmla="*/ 2 w 324"/>
                <a:gd name="T35" fmla="*/ 3 h 325"/>
                <a:gd name="T36" fmla="*/ 2 w 324"/>
                <a:gd name="T37" fmla="*/ 3 h 325"/>
                <a:gd name="T38" fmla="*/ 1 w 324"/>
                <a:gd name="T39" fmla="*/ 3 h 325"/>
                <a:gd name="T40" fmla="*/ 1 w 324"/>
                <a:gd name="T41" fmla="*/ 3 h 325"/>
                <a:gd name="T42" fmla="*/ 1 w 324"/>
                <a:gd name="T43" fmla="*/ 3 h 325"/>
                <a:gd name="T44" fmla="*/ 1 w 324"/>
                <a:gd name="T45" fmla="*/ 3 h 325"/>
                <a:gd name="T46" fmla="*/ 0 w 324"/>
                <a:gd name="T47" fmla="*/ 3 h 325"/>
                <a:gd name="T48" fmla="*/ 0 w 324"/>
                <a:gd name="T49" fmla="*/ 3 h 325"/>
                <a:gd name="T50" fmla="*/ 0 w 324"/>
                <a:gd name="T51" fmla="*/ 2 h 325"/>
                <a:gd name="T52" fmla="*/ 0 w 324"/>
                <a:gd name="T53" fmla="*/ 2 h 325"/>
                <a:gd name="T54" fmla="*/ 0 w 324"/>
                <a:gd name="T55" fmla="*/ 2 h 325"/>
                <a:gd name="T56" fmla="*/ 0 w 324"/>
                <a:gd name="T57" fmla="*/ 1 h 325"/>
                <a:gd name="T58" fmla="*/ 0 w 324"/>
                <a:gd name="T59" fmla="*/ 1 h 325"/>
                <a:gd name="T60" fmla="*/ 0 w 324"/>
                <a:gd name="T61" fmla="*/ 1 h 325"/>
                <a:gd name="T62" fmla="*/ 0 w 324"/>
                <a:gd name="T63" fmla="*/ 1 h 325"/>
                <a:gd name="T64" fmla="*/ 1 w 324"/>
                <a:gd name="T65" fmla="*/ 0 h 325"/>
                <a:gd name="T66" fmla="*/ 1 w 324"/>
                <a:gd name="T67" fmla="*/ 0 h 325"/>
                <a:gd name="T68" fmla="*/ 1 w 324"/>
                <a:gd name="T69" fmla="*/ 0 h 325"/>
                <a:gd name="T70" fmla="*/ 1 w 324"/>
                <a:gd name="T71" fmla="*/ 0 h 325"/>
                <a:gd name="T72" fmla="*/ 2 w 324"/>
                <a:gd name="T73" fmla="*/ 0 h 3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4" h="325">
                  <a:moveTo>
                    <a:pt x="162" y="0"/>
                  </a:moveTo>
                  <a:lnTo>
                    <a:pt x="190" y="2"/>
                  </a:lnTo>
                  <a:lnTo>
                    <a:pt x="218" y="11"/>
                  </a:lnTo>
                  <a:lnTo>
                    <a:pt x="243" y="23"/>
                  </a:lnTo>
                  <a:lnTo>
                    <a:pt x="266" y="38"/>
                  </a:lnTo>
                  <a:lnTo>
                    <a:pt x="285" y="58"/>
                  </a:lnTo>
                  <a:lnTo>
                    <a:pt x="301" y="81"/>
                  </a:lnTo>
                  <a:lnTo>
                    <a:pt x="314" y="105"/>
                  </a:lnTo>
                  <a:lnTo>
                    <a:pt x="321" y="133"/>
                  </a:lnTo>
                  <a:lnTo>
                    <a:pt x="324" y="163"/>
                  </a:lnTo>
                  <a:lnTo>
                    <a:pt x="321" y="191"/>
                  </a:lnTo>
                  <a:lnTo>
                    <a:pt x="314" y="219"/>
                  </a:lnTo>
                  <a:lnTo>
                    <a:pt x="301" y="244"/>
                  </a:lnTo>
                  <a:lnTo>
                    <a:pt x="285" y="267"/>
                  </a:lnTo>
                  <a:lnTo>
                    <a:pt x="266" y="286"/>
                  </a:lnTo>
                  <a:lnTo>
                    <a:pt x="243" y="302"/>
                  </a:lnTo>
                  <a:lnTo>
                    <a:pt x="218" y="315"/>
                  </a:lnTo>
                  <a:lnTo>
                    <a:pt x="190" y="322"/>
                  </a:lnTo>
                  <a:lnTo>
                    <a:pt x="162" y="325"/>
                  </a:lnTo>
                  <a:lnTo>
                    <a:pt x="132" y="322"/>
                  </a:lnTo>
                  <a:lnTo>
                    <a:pt x="105" y="315"/>
                  </a:lnTo>
                  <a:lnTo>
                    <a:pt x="80" y="302"/>
                  </a:lnTo>
                  <a:lnTo>
                    <a:pt x="57" y="286"/>
                  </a:lnTo>
                  <a:lnTo>
                    <a:pt x="38" y="267"/>
                  </a:lnTo>
                  <a:lnTo>
                    <a:pt x="22" y="244"/>
                  </a:lnTo>
                  <a:lnTo>
                    <a:pt x="10" y="219"/>
                  </a:lnTo>
                  <a:lnTo>
                    <a:pt x="2" y="191"/>
                  </a:lnTo>
                  <a:lnTo>
                    <a:pt x="0" y="163"/>
                  </a:lnTo>
                  <a:lnTo>
                    <a:pt x="2" y="133"/>
                  </a:lnTo>
                  <a:lnTo>
                    <a:pt x="10" y="105"/>
                  </a:lnTo>
                  <a:lnTo>
                    <a:pt x="22" y="81"/>
                  </a:lnTo>
                  <a:lnTo>
                    <a:pt x="38" y="58"/>
                  </a:lnTo>
                  <a:lnTo>
                    <a:pt x="57" y="38"/>
                  </a:lnTo>
                  <a:lnTo>
                    <a:pt x="80" y="23"/>
                  </a:lnTo>
                  <a:lnTo>
                    <a:pt x="105" y="11"/>
                  </a:lnTo>
                  <a:lnTo>
                    <a:pt x="132" y="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38" y="858"/>
              <a:ext cx="32" cy="32"/>
            </a:xfrm>
            <a:custGeom>
              <a:avLst/>
              <a:gdLst>
                <a:gd name="T0" fmla="*/ 2 w 324"/>
                <a:gd name="T1" fmla="*/ 0 h 325"/>
                <a:gd name="T2" fmla="*/ 2 w 324"/>
                <a:gd name="T3" fmla="*/ 0 h 325"/>
                <a:gd name="T4" fmla="*/ 2 w 324"/>
                <a:gd name="T5" fmla="*/ 0 h 325"/>
                <a:gd name="T6" fmla="*/ 2 w 324"/>
                <a:gd name="T7" fmla="*/ 0 h 325"/>
                <a:gd name="T8" fmla="*/ 3 w 324"/>
                <a:gd name="T9" fmla="*/ 0 h 325"/>
                <a:gd name="T10" fmla="*/ 3 w 324"/>
                <a:gd name="T11" fmla="*/ 1 h 325"/>
                <a:gd name="T12" fmla="*/ 3 w 324"/>
                <a:gd name="T13" fmla="*/ 1 h 325"/>
                <a:gd name="T14" fmla="*/ 3 w 324"/>
                <a:gd name="T15" fmla="*/ 1 h 325"/>
                <a:gd name="T16" fmla="*/ 3 w 324"/>
                <a:gd name="T17" fmla="*/ 1 h 325"/>
                <a:gd name="T18" fmla="*/ 3 w 324"/>
                <a:gd name="T19" fmla="*/ 2 h 325"/>
                <a:gd name="T20" fmla="*/ 3 w 324"/>
                <a:gd name="T21" fmla="*/ 2 h 325"/>
                <a:gd name="T22" fmla="*/ 3 w 324"/>
                <a:gd name="T23" fmla="*/ 2 h 325"/>
                <a:gd name="T24" fmla="*/ 3 w 324"/>
                <a:gd name="T25" fmla="*/ 2 h 325"/>
                <a:gd name="T26" fmla="*/ 3 w 324"/>
                <a:gd name="T27" fmla="*/ 3 h 325"/>
                <a:gd name="T28" fmla="*/ 3 w 324"/>
                <a:gd name="T29" fmla="*/ 3 h 325"/>
                <a:gd name="T30" fmla="*/ 2 w 324"/>
                <a:gd name="T31" fmla="*/ 3 h 325"/>
                <a:gd name="T32" fmla="*/ 2 w 324"/>
                <a:gd name="T33" fmla="*/ 3 h 325"/>
                <a:gd name="T34" fmla="*/ 2 w 324"/>
                <a:gd name="T35" fmla="*/ 3 h 325"/>
                <a:gd name="T36" fmla="*/ 2 w 324"/>
                <a:gd name="T37" fmla="*/ 3 h 325"/>
                <a:gd name="T38" fmla="*/ 1 w 324"/>
                <a:gd name="T39" fmla="*/ 3 h 325"/>
                <a:gd name="T40" fmla="*/ 1 w 324"/>
                <a:gd name="T41" fmla="*/ 3 h 325"/>
                <a:gd name="T42" fmla="*/ 1 w 324"/>
                <a:gd name="T43" fmla="*/ 3 h 325"/>
                <a:gd name="T44" fmla="*/ 1 w 324"/>
                <a:gd name="T45" fmla="*/ 3 h 325"/>
                <a:gd name="T46" fmla="*/ 0 w 324"/>
                <a:gd name="T47" fmla="*/ 3 h 325"/>
                <a:gd name="T48" fmla="*/ 0 w 324"/>
                <a:gd name="T49" fmla="*/ 2 h 325"/>
                <a:gd name="T50" fmla="*/ 0 w 324"/>
                <a:gd name="T51" fmla="*/ 2 h 325"/>
                <a:gd name="T52" fmla="*/ 0 w 324"/>
                <a:gd name="T53" fmla="*/ 2 h 325"/>
                <a:gd name="T54" fmla="*/ 0 w 324"/>
                <a:gd name="T55" fmla="*/ 2 h 325"/>
                <a:gd name="T56" fmla="*/ 0 w 324"/>
                <a:gd name="T57" fmla="*/ 1 h 325"/>
                <a:gd name="T58" fmla="*/ 0 w 324"/>
                <a:gd name="T59" fmla="*/ 1 h 325"/>
                <a:gd name="T60" fmla="*/ 0 w 324"/>
                <a:gd name="T61" fmla="*/ 1 h 325"/>
                <a:gd name="T62" fmla="*/ 0 w 324"/>
                <a:gd name="T63" fmla="*/ 1 h 325"/>
                <a:gd name="T64" fmla="*/ 1 w 324"/>
                <a:gd name="T65" fmla="*/ 0 h 325"/>
                <a:gd name="T66" fmla="*/ 1 w 324"/>
                <a:gd name="T67" fmla="*/ 0 h 325"/>
                <a:gd name="T68" fmla="*/ 1 w 324"/>
                <a:gd name="T69" fmla="*/ 0 h 325"/>
                <a:gd name="T70" fmla="*/ 1 w 324"/>
                <a:gd name="T71" fmla="*/ 0 h 325"/>
                <a:gd name="T72" fmla="*/ 2 w 324"/>
                <a:gd name="T73" fmla="*/ 0 h 3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4" h="325">
                  <a:moveTo>
                    <a:pt x="162" y="0"/>
                  </a:moveTo>
                  <a:lnTo>
                    <a:pt x="191" y="4"/>
                  </a:lnTo>
                  <a:lnTo>
                    <a:pt x="218" y="11"/>
                  </a:lnTo>
                  <a:lnTo>
                    <a:pt x="244" y="23"/>
                  </a:lnTo>
                  <a:lnTo>
                    <a:pt x="266" y="38"/>
                  </a:lnTo>
                  <a:lnTo>
                    <a:pt x="285" y="58"/>
                  </a:lnTo>
                  <a:lnTo>
                    <a:pt x="302" y="81"/>
                  </a:lnTo>
                  <a:lnTo>
                    <a:pt x="314" y="106"/>
                  </a:lnTo>
                  <a:lnTo>
                    <a:pt x="321" y="133"/>
                  </a:lnTo>
                  <a:lnTo>
                    <a:pt x="324" y="163"/>
                  </a:lnTo>
                  <a:lnTo>
                    <a:pt x="321" y="191"/>
                  </a:lnTo>
                  <a:lnTo>
                    <a:pt x="314" y="219"/>
                  </a:lnTo>
                  <a:lnTo>
                    <a:pt x="302" y="244"/>
                  </a:lnTo>
                  <a:lnTo>
                    <a:pt x="285" y="267"/>
                  </a:lnTo>
                  <a:lnTo>
                    <a:pt x="266" y="286"/>
                  </a:lnTo>
                  <a:lnTo>
                    <a:pt x="244" y="303"/>
                  </a:lnTo>
                  <a:lnTo>
                    <a:pt x="218" y="315"/>
                  </a:lnTo>
                  <a:lnTo>
                    <a:pt x="191" y="322"/>
                  </a:lnTo>
                  <a:lnTo>
                    <a:pt x="162" y="325"/>
                  </a:lnTo>
                  <a:lnTo>
                    <a:pt x="133" y="322"/>
                  </a:lnTo>
                  <a:lnTo>
                    <a:pt x="105" y="315"/>
                  </a:lnTo>
                  <a:lnTo>
                    <a:pt x="81" y="303"/>
                  </a:lnTo>
                  <a:lnTo>
                    <a:pt x="58" y="286"/>
                  </a:lnTo>
                  <a:lnTo>
                    <a:pt x="38" y="267"/>
                  </a:lnTo>
                  <a:lnTo>
                    <a:pt x="23" y="244"/>
                  </a:lnTo>
                  <a:lnTo>
                    <a:pt x="10" y="219"/>
                  </a:lnTo>
                  <a:lnTo>
                    <a:pt x="3" y="191"/>
                  </a:lnTo>
                  <a:lnTo>
                    <a:pt x="0" y="163"/>
                  </a:lnTo>
                  <a:lnTo>
                    <a:pt x="3" y="133"/>
                  </a:lnTo>
                  <a:lnTo>
                    <a:pt x="10" y="106"/>
                  </a:lnTo>
                  <a:lnTo>
                    <a:pt x="23" y="81"/>
                  </a:lnTo>
                  <a:lnTo>
                    <a:pt x="38" y="58"/>
                  </a:lnTo>
                  <a:lnTo>
                    <a:pt x="58" y="38"/>
                  </a:lnTo>
                  <a:lnTo>
                    <a:pt x="81" y="23"/>
                  </a:lnTo>
                  <a:lnTo>
                    <a:pt x="105" y="11"/>
                  </a:lnTo>
                  <a:lnTo>
                    <a:pt x="133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21" y="894"/>
              <a:ext cx="66" cy="76"/>
            </a:xfrm>
            <a:custGeom>
              <a:avLst/>
              <a:gdLst>
                <a:gd name="T0" fmla="*/ 6 w 653"/>
                <a:gd name="T1" fmla="*/ 0 h 760"/>
                <a:gd name="T2" fmla="*/ 6 w 653"/>
                <a:gd name="T3" fmla="*/ 0 h 760"/>
                <a:gd name="T4" fmla="*/ 7 w 653"/>
                <a:gd name="T5" fmla="*/ 0 h 760"/>
                <a:gd name="T6" fmla="*/ 7 w 653"/>
                <a:gd name="T7" fmla="*/ 6 h 760"/>
                <a:gd name="T8" fmla="*/ 7 w 653"/>
                <a:gd name="T9" fmla="*/ 6 h 760"/>
                <a:gd name="T10" fmla="*/ 6 w 653"/>
                <a:gd name="T11" fmla="*/ 7 h 760"/>
                <a:gd name="T12" fmla="*/ 6 w 653"/>
                <a:gd name="T13" fmla="*/ 7 h 760"/>
                <a:gd name="T14" fmla="*/ 6 w 653"/>
                <a:gd name="T15" fmla="*/ 6 h 760"/>
                <a:gd name="T16" fmla="*/ 6 w 653"/>
                <a:gd name="T17" fmla="*/ 6 h 760"/>
                <a:gd name="T18" fmla="*/ 6 w 653"/>
                <a:gd name="T19" fmla="*/ 2 h 760"/>
                <a:gd name="T20" fmla="*/ 5 w 653"/>
                <a:gd name="T21" fmla="*/ 1 h 760"/>
                <a:gd name="T22" fmla="*/ 5 w 653"/>
                <a:gd name="T23" fmla="*/ 1 h 760"/>
                <a:gd name="T24" fmla="*/ 5 w 653"/>
                <a:gd name="T25" fmla="*/ 2 h 760"/>
                <a:gd name="T26" fmla="*/ 5 w 653"/>
                <a:gd name="T27" fmla="*/ 7 h 760"/>
                <a:gd name="T28" fmla="*/ 5 w 653"/>
                <a:gd name="T29" fmla="*/ 7 h 760"/>
                <a:gd name="T30" fmla="*/ 5 w 653"/>
                <a:gd name="T31" fmla="*/ 8 h 760"/>
                <a:gd name="T32" fmla="*/ 4 w 653"/>
                <a:gd name="T33" fmla="*/ 8 h 760"/>
                <a:gd name="T34" fmla="*/ 2 w 653"/>
                <a:gd name="T35" fmla="*/ 8 h 760"/>
                <a:gd name="T36" fmla="*/ 2 w 653"/>
                <a:gd name="T37" fmla="*/ 7 h 760"/>
                <a:gd name="T38" fmla="*/ 2 w 653"/>
                <a:gd name="T39" fmla="*/ 7 h 760"/>
                <a:gd name="T40" fmla="*/ 2 w 653"/>
                <a:gd name="T41" fmla="*/ 2 h 760"/>
                <a:gd name="T42" fmla="*/ 1 w 653"/>
                <a:gd name="T43" fmla="*/ 2 h 760"/>
                <a:gd name="T44" fmla="*/ 1 w 653"/>
                <a:gd name="T45" fmla="*/ 1 h 760"/>
                <a:gd name="T46" fmla="*/ 1 w 653"/>
                <a:gd name="T47" fmla="*/ 2 h 760"/>
                <a:gd name="T48" fmla="*/ 1 w 653"/>
                <a:gd name="T49" fmla="*/ 2 h 760"/>
                <a:gd name="T50" fmla="*/ 1 w 653"/>
                <a:gd name="T51" fmla="*/ 6 h 760"/>
                <a:gd name="T52" fmla="*/ 1 w 653"/>
                <a:gd name="T53" fmla="*/ 6 h 760"/>
                <a:gd name="T54" fmla="*/ 1 w 653"/>
                <a:gd name="T55" fmla="*/ 7 h 760"/>
                <a:gd name="T56" fmla="*/ 0 w 653"/>
                <a:gd name="T57" fmla="*/ 6 h 760"/>
                <a:gd name="T58" fmla="*/ 0 w 653"/>
                <a:gd name="T59" fmla="*/ 6 h 760"/>
                <a:gd name="T60" fmla="*/ 0 w 653"/>
                <a:gd name="T61" fmla="*/ 1 h 760"/>
                <a:gd name="T62" fmla="*/ 0 w 653"/>
                <a:gd name="T63" fmla="*/ 0 h 760"/>
                <a:gd name="T64" fmla="*/ 0 w 653"/>
                <a:gd name="T65" fmla="*/ 0 h 7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3" h="760">
                  <a:moveTo>
                    <a:pt x="57" y="0"/>
                  </a:moveTo>
                  <a:lnTo>
                    <a:pt x="597" y="0"/>
                  </a:lnTo>
                  <a:lnTo>
                    <a:pt x="615" y="2"/>
                  </a:lnTo>
                  <a:lnTo>
                    <a:pt x="631" y="10"/>
                  </a:lnTo>
                  <a:lnTo>
                    <a:pt x="643" y="22"/>
                  </a:lnTo>
                  <a:lnTo>
                    <a:pt x="650" y="37"/>
                  </a:lnTo>
                  <a:lnTo>
                    <a:pt x="653" y="55"/>
                  </a:lnTo>
                  <a:lnTo>
                    <a:pt x="653" y="595"/>
                  </a:lnTo>
                  <a:lnTo>
                    <a:pt x="651" y="612"/>
                  </a:lnTo>
                  <a:lnTo>
                    <a:pt x="644" y="627"/>
                  </a:lnTo>
                  <a:lnTo>
                    <a:pt x="633" y="640"/>
                  </a:lnTo>
                  <a:lnTo>
                    <a:pt x="618" y="648"/>
                  </a:lnTo>
                  <a:lnTo>
                    <a:pt x="602" y="651"/>
                  </a:lnTo>
                  <a:lnTo>
                    <a:pt x="586" y="648"/>
                  </a:lnTo>
                  <a:lnTo>
                    <a:pt x="572" y="640"/>
                  </a:lnTo>
                  <a:lnTo>
                    <a:pt x="561" y="627"/>
                  </a:lnTo>
                  <a:lnTo>
                    <a:pt x="553" y="612"/>
                  </a:lnTo>
                  <a:lnTo>
                    <a:pt x="551" y="595"/>
                  </a:lnTo>
                  <a:lnTo>
                    <a:pt x="551" y="164"/>
                  </a:lnTo>
                  <a:lnTo>
                    <a:pt x="549" y="153"/>
                  </a:lnTo>
                  <a:lnTo>
                    <a:pt x="545" y="145"/>
                  </a:lnTo>
                  <a:lnTo>
                    <a:pt x="539" y="138"/>
                  </a:lnTo>
                  <a:lnTo>
                    <a:pt x="531" y="136"/>
                  </a:lnTo>
                  <a:lnTo>
                    <a:pt x="523" y="138"/>
                  </a:lnTo>
                  <a:lnTo>
                    <a:pt x="517" y="145"/>
                  </a:lnTo>
                  <a:lnTo>
                    <a:pt x="512" y="153"/>
                  </a:lnTo>
                  <a:lnTo>
                    <a:pt x="510" y="164"/>
                  </a:lnTo>
                  <a:lnTo>
                    <a:pt x="510" y="685"/>
                  </a:lnTo>
                  <a:lnTo>
                    <a:pt x="508" y="705"/>
                  </a:lnTo>
                  <a:lnTo>
                    <a:pt x="500" y="722"/>
                  </a:lnTo>
                  <a:lnTo>
                    <a:pt x="489" y="738"/>
                  </a:lnTo>
                  <a:lnTo>
                    <a:pt x="474" y="750"/>
                  </a:lnTo>
                  <a:lnTo>
                    <a:pt x="455" y="757"/>
                  </a:lnTo>
                  <a:lnTo>
                    <a:pt x="436" y="760"/>
                  </a:lnTo>
                  <a:lnTo>
                    <a:pt x="218" y="760"/>
                  </a:lnTo>
                  <a:lnTo>
                    <a:pt x="199" y="757"/>
                  </a:lnTo>
                  <a:lnTo>
                    <a:pt x="180" y="750"/>
                  </a:lnTo>
                  <a:lnTo>
                    <a:pt x="165" y="738"/>
                  </a:lnTo>
                  <a:lnTo>
                    <a:pt x="154" y="722"/>
                  </a:lnTo>
                  <a:lnTo>
                    <a:pt x="146" y="705"/>
                  </a:lnTo>
                  <a:lnTo>
                    <a:pt x="144" y="686"/>
                  </a:lnTo>
                  <a:lnTo>
                    <a:pt x="144" y="164"/>
                  </a:lnTo>
                  <a:lnTo>
                    <a:pt x="142" y="153"/>
                  </a:lnTo>
                  <a:lnTo>
                    <a:pt x="138" y="145"/>
                  </a:lnTo>
                  <a:lnTo>
                    <a:pt x="132" y="138"/>
                  </a:lnTo>
                  <a:lnTo>
                    <a:pt x="123" y="136"/>
                  </a:lnTo>
                  <a:lnTo>
                    <a:pt x="115" y="138"/>
                  </a:lnTo>
                  <a:lnTo>
                    <a:pt x="109" y="145"/>
                  </a:lnTo>
                  <a:lnTo>
                    <a:pt x="105" y="153"/>
                  </a:lnTo>
                  <a:lnTo>
                    <a:pt x="103" y="164"/>
                  </a:lnTo>
                  <a:lnTo>
                    <a:pt x="103" y="595"/>
                  </a:lnTo>
                  <a:lnTo>
                    <a:pt x="100" y="612"/>
                  </a:lnTo>
                  <a:lnTo>
                    <a:pt x="93" y="627"/>
                  </a:lnTo>
                  <a:lnTo>
                    <a:pt x="82" y="640"/>
                  </a:lnTo>
                  <a:lnTo>
                    <a:pt x="68" y="648"/>
                  </a:lnTo>
                  <a:lnTo>
                    <a:pt x="52" y="651"/>
                  </a:lnTo>
                  <a:lnTo>
                    <a:pt x="36" y="648"/>
                  </a:lnTo>
                  <a:lnTo>
                    <a:pt x="22" y="640"/>
                  </a:lnTo>
                  <a:lnTo>
                    <a:pt x="10" y="627"/>
                  </a:lnTo>
                  <a:lnTo>
                    <a:pt x="3" y="612"/>
                  </a:lnTo>
                  <a:lnTo>
                    <a:pt x="0" y="595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4" y="10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02" y="840"/>
              <a:ext cx="43" cy="9"/>
            </a:xfrm>
            <a:custGeom>
              <a:avLst/>
              <a:gdLst>
                <a:gd name="T0" fmla="*/ 1 w 429"/>
                <a:gd name="T1" fmla="*/ 0 h 93"/>
                <a:gd name="T2" fmla="*/ 4 w 429"/>
                <a:gd name="T3" fmla="*/ 0 h 93"/>
                <a:gd name="T4" fmla="*/ 4 w 429"/>
                <a:gd name="T5" fmla="*/ 0 h 93"/>
                <a:gd name="T6" fmla="*/ 4 w 429"/>
                <a:gd name="T7" fmla="*/ 0 h 93"/>
                <a:gd name="T8" fmla="*/ 4 w 429"/>
                <a:gd name="T9" fmla="*/ 0 h 93"/>
                <a:gd name="T10" fmla="*/ 4 w 429"/>
                <a:gd name="T11" fmla="*/ 0 h 93"/>
                <a:gd name="T12" fmla="*/ 4 w 429"/>
                <a:gd name="T13" fmla="*/ 0 h 93"/>
                <a:gd name="T14" fmla="*/ 4 w 429"/>
                <a:gd name="T15" fmla="*/ 1 h 93"/>
                <a:gd name="T16" fmla="*/ 4 w 429"/>
                <a:gd name="T17" fmla="*/ 1 h 93"/>
                <a:gd name="T18" fmla="*/ 4 w 429"/>
                <a:gd name="T19" fmla="*/ 1 h 93"/>
                <a:gd name="T20" fmla="*/ 4 w 429"/>
                <a:gd name="T21" fmla="*/ 1 h 93"/>
                <a:gd name="T22" fmla="*/ 4 w 429"/>
                <a:gd name="T23" fmla="*/ 1 h 93"/>
                <a:gd name="T24" fmla="*/ 1 w 429"/>
                <a:gd name="T25" fmla="*/ 1 h 93"/>
                <a:gd name="T26" fmla="*/ 0 w 429"/>
                <a:gd name="T27" fmla="*/ 1 h 93"/>
                <a:gd name="T28" fmla="*/ 0 w 429"/>
                <a:gd name="T29" fmla="*/ 1 h 93"/>
                <a:gd name="T30" fmla="*/ 0 w 429"/>
                <a:gd name="T31" fmla="*/ 1 h 93"/>
                <a:gd name="T32" fmla="*/ 0 w 429"/>
                <a:gd name="T33" fmla="*/ 1 h 93"/>
                <a:gd name="T34" fmla="*/ 0 w 429"/>
                <a:gd name="T35" fmla="*/ 0 h 93"/>
                <a:gd name="T36" fmla="*/ 0 w 429"/>
                <a:gd name="T37" fmla="*/ 0 h 93"/>
                <a:gd name="T38" fmla="*/ 0 w 429"/>
                <a:gd name="T39" fmla="*/ 0 h 93"/>
                <a:gd name="T40" fmla="*/ 0 w 429"/>
                <a:gd name="T41" fmla="*/ 0 h 93"/>
                <a:gd name="T42" fmla="*/ 0 w 429"/>
                <a:gd name="T43" fmla="*/ 0 h 93"/>
                <a:gd name="T44" fmla="*/ 1 w 429"/>
                <a:gd name="T45" fmla="*/ 0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9" h="93">
                  <a:moveTo>
                    <a:pt x="46" y="0"/>
                  </a:moveTo>
                  <a:lnTo>
                    <a:pt x="382" y="0"/>
                  </a:lnTo>
                  <a:lnTo>
                    <a:pt x="398" y="2"/>
                  </a:lnTo>
                  <a:lnTo>
                    <a:pt x="411" y="9"/>
                  </a:lnTo>
                  <a:lnTo>
                    <a:pt x="420" y="19"/>
                  </a:lnTo>
                  <a:lnTo>
                    <a:pt x="427" y="32"/>
                  </a:lnTo>
                  <a:lnTo>
                    <a:pt x="429" y="47"/>
                  </a:lnTo>
                  <a:lnTo>
                    <a:pt x="427" y="61"/>
                  </a:lnTo>
                  <a:lnTo>
                    <a:pt x="420" y="74"/>
                  </a:lnTo>
                  <a:lnTo>
                    <a:pt x="411" y="85"/>
                  </a:lnTo>
                  <a:lnTo>
                    <a:pt x="398" y="91"/>
                  </a:lnTo>
                  <a:lnTo>
                    <a:pt x="382" y="93"/>
                  </a:lnTo>
                  <a:lnTo>
                    <a:pt x="46" y="93"/>
                  </a:lnTo>
                  <a:lnTo>
                    <a:pt x="32" y="91"/>
                  </a:lnTo>
                  <a:lnTo>
                    <a:pt x="20" y="85"/>
                  </a:lnTo>
                  <a:lnTo>
                    <a:pt x="10" y="74"/>
                  </a:lnTo>
                  <a:lnTo>
                    <a:pt x="2" y="61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02" y="857"/>
              <a:ext cx="24" cy="9"/>
            </a:xfrm>
            <a:custGeom>
              <a:avLst/>
              <a:gdLst>
                <a:gd name="T0" fmla="*/ 0 w 243"/>
                <a:gd name="T1" fmla="*/ 0 h 94"/>
                <a:gd name="T2" fmla="*/ 2 w 243"/>
                <a:gd name="T3" fmla="*/ 0 h 94"/>
                <a:gd name="T4" fmla="*/ 2 w 243"/>
                <a:gd name="T5" fmla="*/ 0 h 94"/>
                <a:gd name="T6" fmla="*/ 2 w 243"/>
                <a:gd name="T7" fmla="*/ 0 h 94"/>
                <a:gd name="T8" fmla="*/ 2 w 243"/>
                <a:gd name="T9" fmla="*/ 0 h 94"/>
                <a:gd name="T10" fmla="*/ 2 w 243"/>
                <a:gd name="T11" fmla="*/ 0 h 94"/>
                <a:gd name="T12" fmla="*/ 2 w 243"/>
                <a:gd name="T13" fmla="*/ 0 h 94"/>
                <a:gd name="T14" fmla="*/ 2 w 243"/>
                <a:gd name="T15" fmla="*/ 1 h 94"/>
                <a:gd name="T16" fmla="*/ 2 w 243"/>
                <a:gd name="T17" fmla="*/ 1 h 94"/>
                <a:gd name="T18" fmla="*/ 2 w 243"/>
                <a:gd name="T19" fmla="*/ 1 h 94"/>
                <a:gd name="T20" fmla="*/ 2 w 243"/>
                <a:gd name="T21" fmla="*/ 1 h 94"/>
                <a:gd name="T22" fmla="*/ 2 w 243"/>
                <a:gd name="T23" fmla="*/ 1 h 94"/>
                <a:gd name="T24" fmla="*/ 0 w 243"/>
                <a:gd name="T25" fmla="*/ 1 h 94"/>
                <a:gd name="T26" fmla="*/ 0 w 243"/>
                <a:gd name="T27" fmla="*/ 1 h 94"/>
                <a:gd name="T28" fmla="*/ 0 w 243"/>
                <a:gd name="T29" fmla="*/ 1 h 94"/>
                <a:gd name="T30" fmla="*/ 0 w 243"/>
                <a:gd name="T31" fmla="*/ 1 h 94"/>
                <a:gd name="T32" fmla="*/ 0 w 243"/>
                <a:gd name="T33" fmla="*/ 1 h 94"/>
                <a:gd name="T34" fmla="*/ 0 w 243"/>
                <a:gd name="T35" fmla="*/ 0 h 94"/>
                <a:gd name="T36" fmla="*/ 0 w 243"/>
                <a:gd name="T37" fmla="*/ 0 h 94"/>
                <a:gd name="T38" fmla="*/ 0 w 243"/>
                <a:gd name="T39" fmla="*/ 0 h 94"/>
                <a:gd name="T40" fmla="*/ 0 w 243"/>
                <a:gd name="T41" fmla="*/ 0 h 94"/>
                <a:gd name="T42" fmla="*/ 0 w 243"/>
                <a:gd name="T43" fmla="*/ 0 h 94"/>
                <a:gd name="T44" fmla="*/ 0 w 243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94">
                  <a:moveTo>
                    <a:pt x="46" y="0"/>
                  </a:moveTo>
                  <a:lnTo>
                    <a:pt x="196" y="0"/>
                  </a:lnTo>
                  <a:lnTo>
                    <a:pt x="211" y="2"/>
                  </a:lnTo>
                  <a:lnTo>
                    <a:pt x="223" y="9"/>
                  </a:lnTo>
                  <a:lnTo>
                    <a:pt x="234" y="20"/>
                  </a:lnTo>
                  <a:lnTo>
                    <a:pt x="241" y="32"/>
                  </a:lnTo>
                  <a:lnTo>
                    <a:pt x="243" y="47"/>
                  </a:lnTo>
                  <a:lnTo>
                    <a:pt x="241" y="62"/>
                  </a:lnTo>
                  <a:lnTo>
                    <a:pt x="234" y="75"/>
                  </a:lnTo>
                  <a:lnTo>
                    <a:pt x="223" y="85"/>
                  </a:lnTo>
                  <a:lnTo>
                    <a:pt x="211" y="91"/>
                  </a:lnTo>
                  <a:lnTo>
                    <a:pt x="196" y="94"/>
                  </a:lnTo>
                  <a:lnTo>
                    <a:pt x="46" y="94"/>
                  </a:lnTo>
                  <a:lnTo>
                    <a:pt x="32" y="91"/>
                  </a:lnTo>
                  <a:lnTo>
                    <a:pt x="20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20"/>
                  </a:lnTo>
                  <a:lnTo>
                    <a:pt x="20" y="9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02" y="874"/>
              <a:ext cx="24" cy="9"/>
            </a:xfrm>
            <a:custGeom>
              <a:avLst/>
              <a:gdLst>
                <a:gd name="T0" fmla="*/ 0 w 243"/>
                <a:gd name="T1" fmla="*/ 0 h 94"/>
                <a:gd name="T2" fmla="*/ 2 w 243"/>
                <a:gd name="T3" fmla="*/ 0 h 94"/>
                <a:gd name="T4" fmla="*/ 2 w 243"/>
                <a:gd name="T5" fmla="*/ 0 h 94"/>
                <a:gd name="T6" fmla="*/ 2 w 243"/>
                <a:gd name="T7" fmla="*/ 0 h 94"/>
                <a:gd name="T8" fmla="*/ 2 w 243"/>
                <a:gd name="T9" fmla="*/ 0 h 94"/>
                <a:gd name="T10" fmla="*/ 2 w 243"/>
                <a:gd name="T11" fmla="*/ 0 h 94"/>
                <a:gd name="T12" fmla="*/ 2 w 243"/>
                <a:gd name="T13" fmla="*/ 0 h 94"/>
                <a:gd name="T14" fmla="*/ 2 w 243"/>
                <a:gd name="T15" fmla="*/ 1 h 94"/>
                <a:gd name="T16" fmla="*/ 2 w 243"/>
                <a:gd name="T17" fmla="*/ 1 h 94"/>
                <a:gd name="T18" fmla="*/ 2 w 243"/>
                <a:gd name="T19" fmla="*/ 1 h 94"/>
                <a:gd name="T20" fmla="*/ 2 w 243"/>
                <a:gd name="T21" fmla="*/ 1 h 94"/>
                <a:gd name="T22" fmla="*/ 2 w 243"/>
                <a:gd name="T23" fmla="*/ 1 h 94"/>
                <a:gd name="T24" fmla="*/ 0 w 243"/>
                <a:gd name="T25" fmla="*/ 1 h 94"/>
                <a:gd name="T26" fmla="*/ 0 w 243"/>
                <a:gd name="T27" fmla="*/ 1 h 94"/>
                <a:gd name="T28" fmla="*/ 0 w 243"/>
                <a:gd name="T29" fmla="*/ 1 h 94"/>
                <a:gd name="T30" fmla="*/ 0 w 243"/>
                <a:gd name="T31" fmla="*/ 1 h 94"/>
                <a:gd name="T32" fmla="*/ 0 w 243"/>
                <a:gd name="T33" fmla="*/ 1 h 94"/>
                <a:gd name="T34" fmla="*/ 0 w 243"/>
                <a:gd name="T35" fmla="*/ 0 h 94"/>
                <a:gd name="T36" fmla="*/ 0 w 243"/>
                <a:gd name="T37" fmla="*/ 0 h 94"/>
                <a:gd name="T38" fmla="*/ 0 w 243"/>
                <a:gd name="T39" fmla="*/ 0 h 94"/>
                <a:gd name="T40" fmla="*/ 0 w 243"/>
                <a:gd name="T41" fmla="*/ 0 h 94"/>
                <a:gd name="T42" fmla="*/ 0 w 243"/>
                <a:gd name="T43" fmla="*/ 0 h 94"/>
                <a:gd name="T44" fmla="*/ 0 w 243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94">
                  <a:moveTo>
                    <a:pt x="46" y="0"/>
                  </a:moveTo>
                  <a:lnTo>
                    <a:pt x="196" y="0"/>
                  </a:lnTo>
                  <a:lnTo>
                    <a:pt x="211" y="2"/>
                  </a:lnTo>
                  <a:lnTo>
                    <a:pt x="223" y="9"/>
                  </a:lnTo>
                  <a:lnTo>
                    <a:pt x="234" y="19"/>
                  </a:lnTo>
                  <a:lnTo>
                    <a:pt x="241" y="31"/>
                  </a:lnTo>
                  <a:lnTo>
                    <a:pt x="243" y="47"/>
                  </a:lnTo>
                  <a:lnTo>
                    <a:pt x="241" y="61"/>
                  </a:lnTo>
                  <a:lnTo>
                    <a:pt x="234" y="74"/>
                  </a:lnTo>
                  <a:lnTo>
                    <a:pt x="223" y="84"/>
                  </a:lnTo>
                  <a:lnTo>
                    <a:pt x="211" y="91"/>
                  </a:lnTo>
                  <a:lnTo>
                    <a:pt x="196" y="94"/>
                  </a:lnTo>
                  <a:lnTo>
                    <a:pt x="46" y="94"/>
                  </a:lnTo>
                  <a:lnTo>
                    <a:pt x="32" y="91"/>
                  </a:lnTo>
                  <a:lnTo>
                    <a:pt x="20" y="84"/>
                  </a:lnTo>
                  <a:lnTo>
                    <a:pt x="10" y="74"/>
                  </a:lnTo>
                  <a:lnTo>
                    <a:pt x="2" y="61"/>
                  </a:lnTo>
                  <a:lnTo>
                    <a:pt x="0" y="47"/>
                  </a:lnTo>
                  <a:lnTo>
                    <a:pt x="2" y="31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02" y="890"/>
              <a:ext cx="43" cy="10"/>
            </a:xfrm>
            <a:custGeom>
              <a:avLst/>
              <a:gdLst>
                <a:gd name="T0" fmla="*/ 1 w 429"/>
                <a:gd name="T1" fmla="*/ 0 h 94"/>
                <a:gd name="T2" fmla="*/ 4 w 429"/>
                <a:gd name="T3" fmla="*/ 0 h 94"/>
                <a:gd name="T4" fmla="*/ 4 w 429"/>
                <a:gd name="T5" fmla="*/ 0 h 94"/>
                <a:gd name="T6" fmla="*/ 4 w 429"/>
                <a:gd name="T7" fmla="*/ 0 h 94"/>
                <a:gd name="T8" fmla="*/ 4 w 429"/>
                <a:gd name="T9" fmla="*/ 0 h 94"/>
                <a:gd name="T10" fmla="*/ 4 w 429"/>
                <a:gd name="T11" fmla="*/ 0 h 94"/>
                <a:gd name="T12" fmla="*/ 4 w 429"/>
                <a:gd name="T13" fmla="*/ 1 h 94"/>
                <a:gd name="T14" fmla="*/ 4 w 429"/>
                <a:gd name="T15" fmla="*/ 1 h 94"/>
                <a:gd name="T16" fmla="*/ 4 w 429"/>
                <a:gd name="T17" fmla="*/ 1 h 94"/>
                <a:gd name="T18" fmla="*/ 4 w 429"/>
                <a:gd name="T19" fmla="*/ 1 h 94"/>
                <a:gd name="T20" fmla="*/ 4 w 429"/>
                <a:gd name="T21" fmla="*/ 1 h 94"/>
                <a:gd name="T22" fmla="*/ 4 w 429"/>
                <a:gd name="T23" fmla="*/ 1 h 94"/>
                <a:gd name="T24" fmla="*/ 1 w 429"/>
                <a:gd name="T25" fmla="*/ 1 h 94"/>
                <a:gd name="T26" fmla="*/ 0 w 429"/>
                <a:gd name="T27" fmla="*/ 1 h 94"/>
                <a:gd name="T28" fmla="*/ 0 w 429"/>
                <a:gd name="T29" fmla="*/ 1 h 94"/>
                <a:gd name="T30" fmla="*/ 0 w 429"/>
                <a:gd name="T31" fmla="*/ 1 h 94"/>
                <a:gd name="T32" fmla="*/ 0 w 429"/>
                <a:gd name="T33" fmla="*/ 1 h 94"/>
                <a:gd name="T34" fmla="*/ 0 w 429"/>
                <a:gd name="T35" fmla="*/ 1 h 94"/>
                <a:gd name="T36" fmla="*/ 0 w 429"/>
                <a:gd name="T37" fmla="*/ 0 h 94"/>
                <a:gd name="T38" fmla="*/ 0 w 429"/>
                <a:gd name="T39" fmla="*/ 0 h 94"/>
                <a:gd name="T40" fmla="*/ 0 w 429"/>
                <a:gd name="T41" fmla="*/ 0 h 94"/>
                <a:gd name="T42" fmla="*/ 0 w 429"/>
                <a:gd name="T43" fmla="*/ 0 h 94"/>
                <a:gd name="T44" fmla="*/ 1 w 429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9" h="94">
                  <a:moveTo>
                    <a:pt x="46" y="0"/>
                  </a:moveTo>
                  <a:lnTo>
                    <a:pt x="382" y="0"/>
                  </a:lnTo>
                  <a:lnTo>
                    <a:pt x="398" y="2"/>
                  </a:lnTo>
                  <a:lnTo>
                    <a:pt x="411" y="9"/>
                  </a:lnTo>
                  <a:lnTo>
                    <a:pt x="420" y="19"/>
                  </a:lnTo>
                  <a:lnTo>
                    <a:pt x="427" y="32"/>
                  </a:lnTo>
                  <a:lnTo>
                    <a:pt x="429" y="47"/>
                  </a:lnTo>
                  <a:lnTo>
                    <a:pt x="427" y="61"/>
                  </a:lnTo>
                  <a:lnTo>
                    <a:pt x="420" y="75"/>
                  </a:lnTo>
                  <a:lnTo>
                    <a:pt x="411" y="85"/>
                  </a:lnTo>
                  <a:lnTo>
                    <a:pt x="398" y="91"/>
                  </a:lnTo>
                  <a:lnTo>
                    <a:pt x="382" y="94"/>
                  </a:lnTo>
                  <a:lnTo>
                    <a:pt x="46" y="94"/>
                  </a:lnTo>
                  <a:lnTo>
                    <a:pt x="32" y="91"/>
                  </a:lnTo>
                  <a:lnTo>
                    <a:pt x="20" y="85"/>
                  </a:lnTo>
                  <a:lnTo>
                    <a:pt x="10" y="75"/>
                  </a:lnTo>
                  <a:lnTo>
                    <a:pt x="2" y="61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02" y="907"/>
              <a:ext cx="24" cy="10"/>
            </a:xfrm>
            <a:custGeom>
              <a:avLst/>
              <a:gdLst>
                <a:gd name="T0" fmla="*/ 0 w 243"/>
                <a:gd name="T1" fmla="*/ 0 h 94"/>
                <a:gd name="T2" fmla="*/ 2 w 243"/>
                <a:gd name="T3" fmla="*/ 0 h 94"/>
                <a:gd name="T4" fmla="*/ 2 w 243"/>
                <a:gd name="T5" fmla="*/ 0 h 94"/>
                <a:gd name="T6" fmla="*/ 2 w 243"/>
                <a:gd name="T7" fmla="*/ 0 h 94"/>
                <a:gd name="T8" fmla="*/ 2 w 243"/>
                <a:gd name="T9" fmla="*/ 0 h 94"/>
                <a:gd name="T10" fmla="*/ 2 w 243"/>
                <a:gd name="T11" fmla="*/ 0 h 94"/>
                <a:gd name="T12" fmla="*/ 2 w 243"/>
                <a:gd name="T13" fmla="*/ 1 h 94"/>
                <a:gd name="T14" fmla="*/ 2 w 243"/>
                <a:gd name="T15" fmla="*/ 1 h 94"/>
                <a:gd name="T16" fmla="*/ 2 w 243"/>
                <a:gd name="T17" fmla="*/ 1 h 94"/>
                <a:gd name="T18" fmla="*/ 2 w 243"/>
                <a:gd name="T19" fmla="*/ 1 h 94"/>
                <a:gd name="T20" fmla="*/ 2 w 243"/>
                <a:gd name="T21" fmla="*/ 1 h 94"/>
                <a:gd name="T22" fmla="*/ 2 w 243"/>
                <a:gd name="T23" fmla="*/ 1 h 94"/>
                <a:gd name="T24" fmla="*/ 0 w 243"/>
                <a:gd name="T25" fmla="*/ 1 h 94"/>
                <a:gd name="T26" fmla="*/ 0 w 243"/>
                <a:gd name="T27" fmla="*/ 1 h 94"/>
                <a:gd name="T28" fmla="*/ 0 w 243"/>
                <a:gd name="T29" fmla="*/ 1 h 94"/>
                <a:gd name="T30" fmla="*/ 0 w 243"/>
                <a:gd name="T31" fmla="*/ 1 h 94"/>
                <a:gd name="T32" fmla="*/ 0 w 243"/>
                <a:gd name="T33" fmla="*/ 1 h 94"/>
                <a:gd name="T34" fmla="*/ 0 w 243"/>
                <a:gd name="T35" fmla="*/ 1 h 94"/>
                <a:gd name="T36" fmla="*/ 0 w 243"/>
                <a:gd name="T37" fmla="*/ 0 h 94"/>
                <a:gd name="T38" fmla="*/ 0 w 243"/>
                <a:gd name="T39" fmla="*/ 0 h 94"/>
                <a:gd name="T40" fmla="*/ 0 w 243"/>
                <a:gd name="T41" fmla="*/ 0 h 94"/>
                <a:gd name="T42" fmla="*/ 0 w 243"/>
                <a:gd name="T43" fmla="*/ 0 h 94"/>
                <a:gd name="T44" fmla="*/ 0 w 243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94">
                  <a:moveTo>
                    <a:pt x="46" y="0"/>
                  </a:moveTo>
                  <a:lnTo>
                    <a:pt x="196" y="0"/>
                  </a:lnTo>
                  <a:lnTo>
                    <a:pt x="211" y="3"/>
                  </a:lnTo>
                  <a:lnTo>
                    <a:pt x="223" y="10"/>
                  </a:lnTo>
                  <a:lnTo>
                    <a:pt x="234" y="20"/>
                  </a:lnTo>
                  <a:lnTo>
                    <a:pt x="241" y="32"/>
                  </a:lnTo>
                  <a:lnTo>
                    <a:pt x="243" y="47"/>
                  </a:lnTo>
                  <a:lnTo>
                    <a:pt x="241" y="62"/>
                  </a:lnTo>
                  <a:lnTo>
                    <a:pt x="234" y="75"/>
                  </a:lnTo>
                  <a:lnTo>
                    <a:pt x="223" y="85"/>
                  </a:lnTo>
                  <a:lnTo>
                    <a:pt x="211" y="91"/>
                  </a:lnTo>
                  <a:lnTo>
                    <a:pt x="196" y="94"/>
                  </a:lnTo>
                  <a:lnTo>
                    <a:pt x="46" y="94"/>
                  </a:lnTo>
                  <a:lnTo>
                    <a:pt x="32" y="91"/>
                  </a:lnTo>
                  <a:lnTo>
                    <a:pt x="20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32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202" y="924"/>
              <a:ext cx="24" cy="9"/>
            </a:xfrm>
            <a:custGeom>
              <a:avLst/>
              <a:gdLst>
                <a:gd name="T0" fmla="*/ 0 w 243"/>
                <a:gd name="T1" fmla="*/ 0 h 94"/>
                <a:gd name="T2" fmla="*/ 2 w 243"/>
                <a:gd name="T3" fmla="*/ 0 h 94"/>
                <a:gd name="T4" fmla="*/ 2 w 243"/>
                <a:gd name="T5" fmla="*/ 0 h 94"/>
                <a:gd name="T6" fmla="*/ 2 w 243"/>
                <a:gd name="T7" fmla="*/ 0 h 94"/>
                <a:gd name="T8" fmla="*/ 2 w 243"/>
                <a:gd name="T9" fmla="*/ 0 h 94"/>
                <a:gd name="T10" fmla="*/ 2 w 243"/>
                <a:gd name="T11" fmla="*/ 0 h 94"/>
                <a:gd name="T12" fmla="*/ 2 w 243"/>
                <a:gd name="T13" fmla="*/ 0 h 94"/>
                <a:gd name="T14" fmla="*/ 2 w 243"/>
                <a:gd name="T15" fmla="*/ 1 h 94"/>
                <a:gd name="T16" fmla="*/ 2 w 243"/>
                <a:gd name="T17" fmla="*/ 1 h 94"/>
                <a:gd name="T18" fmla="*/ 2 w 243"/>
                <a:gd name="T19" fmla="*/ 1 h 94"/>
                <a:gd name="T20" fmla="*/ 2 w 243"/>
                <a:gd name="T21" fmla="*/ 1 h 94"/>
                <a:gd name="T22" fmla="*/ 2 w 243"/>
                <a:gd name="T23" fmla="*/ 1 h 94"/>
                <a:gd name="T24" fmla="*/ 0 w 243"/>
                <a:gd name="T25" fmla="*/ 1 h 94"/>
                <a:gd name="T26" fmla="*/ 0 w 243"/>
                <a:gd name="T27" fmla="*/ 1 h 94"/>
                <a:gd name="T28" fmla="*/ 0 w 243"/>
                <a:gd name="T29" fmla="*/ 1 h 94"/>
                <a:gd name="T30" fmla="*/ 0 w 243"/>
                <a:gd name="T31" fmla="*/ 1 h 94"/>
                <a:gd name="T32" fmla="*/ 0 w 243"/>
                <a:gd name="T33" fmla="*/ 1 h 94"/>
                <a:gd name="T34" fmla="*/ 0 w 243"/>
                <a:gd name="T35" fmla="*/ 0 h 94"/>
                <a:gd name="T36" fmla="*/ 0 w 243"/>
                <a:gd name="T37" fmla="*/ 0 h 94"/>
                <a:gd name="T38" fmla="*/ 0 w 243"/>
                <a:gd name="T39" fmla="*/ 0 h 94"/>
                <a:gd name="T40" fmla="*/ 0 w 243"/>
                <a:gd name="T41" fmla="*/ 0 h 94"/>
                <a:gd name="T42" fmla="*/ 0 w 243"/>
                <a:gd name="T43" fmla="*/ 0 h 94"/>
                <a:gd name="T44" fmla="*/ 0 w 243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94">
                  <a:moveTo>
                    <a:pt x="46" y="0"/>
                  </a:moveTo>
                  <a:lnTo>
                    <a:pt x="196" y="0"/>
                  </a:lnTo>
                  <a:lnTo>
                    <a:pt x="211" y="2"/>
                  </a:lnTo>
                  <a:lnTo>
                    <a:pt x="223" y="9"/>
                  </a:lnTo>
                  <a:lnTo>
                    <a:pt x="234" y="19"/>
                  </a:lnTo>
                  <a:lnTo>
                    <a:pt x="241" y="32"/>
                  </a:lnTo>
                  <a:lnTo>
                    <a:pt x="243" y="47"/>
                  </a:lnTo>
                  <a:lnTo>
                    <a:pt x="241" y="62"/>
                  </a:lnTo>
                  <a:lnTo>
                    <a:pt x="234" y="74"/>
                  </a:lnTo>
                  <a:lnTo>
                    <a:pt x="223" y="85"/>
                  </a:lnTo>
                  <a:lnTo>
                    <a:pt x="211" y="92"/>
                  </a:lnTo>
                  <a:lnTo>
                    <a:pt x="196" y="94"/>
                  </a:lnTo>
                  <a:lnTo>
                    <a:pt x="46" y="94"/>
                  </a:lnTo>
                  <a:lnTo>
                    <a:pt x="32" y="92"/>
                  </a:lnTo>
                  <a:lnTo>
                    <a:pt x="20" y="85"/>
                  </a:lnTo>
                  <a:lnTo>
                    <a:pt x="10" y="74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02" y="941"/>
              <a:ext cx="43" cy="9"/>
            </a:xfrm>
            <a:custGeom>
              <a:avLst/>
              <a:gdLst>
                <a:gd name="T0" fmla="*/ 1 w 429"/>
                <a:gd name="T1" fmla="*/ 0 h 94"/>
                <a:gd name="T2" fmla="*/ 4 w 429"/>
                <a:gd name="T3" fmla="*/ 0 h 94"/>
                <a:gd name="T4" fmla="*/ 4 w 429"/>
                <a:gd name="T5" fmla="*/ 0 h 94"/>
                <a:gd name="T6" fmla="*/ 4 w 429"/>
                <a:gd name="T7" fmla="*/ 0 h 94"/>
                <a:gd name="T8" fmla="*/ 4 w 429"/>
                <a:gd name="T9" fmla="*/ 0 h 94"/>
                <a:gd name="T10" fmla="*/ 4 w 429"/>
                <a:gd name="T11" fmla="*/ 0 h 94"/>
                <a:gd name="T12" fmla="*/ 4 w 429"/>
                <a:gd name="T13" fmla="*/ 0 h 94"/>
                <a:gd name="T14" fmla="*/ 4 w 429"/>
                <a:gd name="T15" fmla="*/ 1 h 94"/>
                <a:gd name="T16" fmla="*/ 4 w 429"/>
                <a:gd name="T17" fmla="*/ 1 h 94"/>
                <a:gd name="T18" fmla="*/ 4 w 429"/>
                <a:gd name="T19" fmla="*/ 1 h 94"/>
                <a:gd name="T20" fmla="*/ 4 w 429"/>
                <a:gd name="T21" fmla="*/ 1 h 94"/>
                <a:gd name="T22" fmla="*/ 4 w 429"/>
                <a:gd name="T23" fmla="*/ 1 h 94"/>
                <a:gd name="T24" fmla="*/ 1 w 429"/>
                <a:gd name="T25" fmla="*/ 1 h 94"/>
                <a:gd name="T26" fmla="*/ 0 w 429"/>
                <a:gd name="T27" fmla="*/ 1 h 94"/>
                <a:gd name="T28" fmla="*/ 0 w 429"/>
                <a:gd name="T29" fmla="*/ 1 h 94"/>
                <a:gd name="T30" fmla="*/ 0 w 429"/>
                <a:gd name="T31" fmla="*/ 1 h 94"/>
                <a:gd name="T32" fmla="*/ 0 w 429"/>
                <a:gd name="T33" fmla="*/ 1 h 94"/>
                <a:gd name="T34" fmla="*/ 0 w 429"/>
                <a:gd name="T35" fmla="*/ 0 h 94"/>
                <a:gd name="T36" fmla="*/ 0 w 429"/>
                <a:gd name="T37" fmla="*/ 0 h 94"/>
                <a:gd name="T38" fmla="*/ 0 w 429"/>
                <a:gd name="T39" fmla="*/ 0 h 94"/>
                <a:gd name="T40" fmla="*/ 0 w 429"/>
                <a:gd name="T41" fmla="*/ 0 h 94"/>
                <a:gd name="T42" fmla="*/ 0 w 429"/>
                <a:gd name="T43" fmla="*/ 0 h 94"/>
                <a:gd name="T44" fmla="*/ 1 w 429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9" h="94">
                  <a:moveTo>
                    <a:pt x="46" y="0"/>
                  </a:moveTo>
                  <a:lnTo>
                    <a:pt x="382" y="0"/>
                  </a:lnTo>
                  <a:lnTo>
                    <a:pt x="398" y="3"/>
                  </a:lnTo>
                  <a:lnTo>
                    <a:pt x="411" y="9"/>
                  </a:lnTo>
                  <a:lnTo>
                    <a:pt x="420" y="20"/>
                  </a:lnTo>
                  <a:lnTo>
                    <a:pt x="427" y="33"/>
                  </a:lnTo>
                  <a:lnTo>
                    <a:pt x="429" y="47"/>
                  </a:lnTo>
                  <a:lnTo>
                    <a:pt x="427" y="62"/>
                  </a:lnTo>
                  <a:lnTo>
                    <a:pt x="420" y="75"/>
                  </a:lnTo>
                  <a:lnTo>
                    <a:pt x="411" y="85"/>
                  </a:lnTo>
                  <a:lnTo>
                    <a:pt x="398" y="92"/>
                  </a:lnTo>
                  <a:lnTo>
                    <a:pt x="382" y="94"/>
                  </a:lnTo>
                  <a:lnTo>
                    <a:pt x="46" y="94"/>
                  </a:lnTo>
                  <a:lnTo>
                    <a:pt x="32" y="92"/>
                  </a:lnTo>
                  <a:lnTo>
                    <a:pt x="20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10" y="20"/>
                  </a:lnTo>
                  <a:lnTo>
                    <a:pt x="20" y="9"/>
                  </a:lnTo>
                  <a:lnTo>
                    <a:pt x="32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202" y="957"/>
              <a:ext cx="24" cy="10"/>
            </a:xfrm>
            <a:custGeom>
              <a:avLst/>
              <a:gdLst>
                <a:gd name="T0" fmla="*/ 0 w 243"/>
                <a:gd name="T1" fmla="*/ 0 h 93"/>
                <a:gd name="T2" fmla="*/ 2 w 243"/>
                <a:gd name="T3" fmla="*/ 0 h 93"/>
                <a:gd name="T4" fmla="*/ 2 w 243"/>
                <a:gd name="T5" fmla="*/ 0 h 93"/>
                <a:gd name="T6" fmla="*/ 2 w 243"/>
                <a:gd name="T7" fmla="*/ 0 h 93"/>
                <a:gd name="T8" fmla="*/ 2 w 243"/>
                <a:gd name="T9" fmla="*/ 0 h 93"/>
                <a:gd name="T10" fmla="*/ 2 w 243"/>
                <a:gd name="T11" fmla="*/ 0 h 93"/>
                <a:gd name="T12" fmla="*/ 2 w 243"/>
                <a:gd name="T13" fmla="*/ 1 h 93"/>
                <a:gd name="T14" fmla="*/ 2 w 243"/>
                <a:gd name="T15" fmla="*/ 1 h 93"/>
                <a:gd name="T16" fmla="*/ 2 w 243"/>
                <a:gd name="T17" fmla="*/ 1 h 93"/>
                <a:gd name="T18" fmla="*/ 2 w 243"/>
                <a:gd name="T19" fmla="*/ 1 h 93"/>
                <a:gd name="T20" fmla="*/ 2 w 243"/>
                <a:gd name="T21" fmla="*/ 1 h 93"/>
                <a:gd name="T22" fmla="*/ 2 w 243"/>
                <a:gd name="T23" fmla="*/ 1 h 93"/>
                <a:gd name="T24" fmla="*/ 0 w 243"/>
                <a:gd name="T25" fmla="*/ 1 h 93"/>
                <a:gd name="T26" fmla="*/ 0 w 243"/>
                <a:gd name="T27" fmla="*/ 1 h 93"/>
                <a:gd name="T28" fmla="*/ 0 w 243"/>
                <a:gd name="T29" fmla="*/ 1 h 93"/>
                <a:gd name="T30" fmla="*/ 0 w 243"/>
                <a:gd name="T31" fmla="*/ 1 h 93"/>
                <a:gd name="T32" fmla="*/ 0 w 243"/>
                <a:gd name="T33" fmla="*/ 1 h 93"/>
                <a:gd name="T34" fmla="*/ 0 w 243"/>
                <a:gd name="T35" fmla="*/ 1 h 93"/>
                <a:gd name="T36" fmla="*/ 0 w 243"/>
                <a:gd name="T37" fmla="*/ 0 h 93"/>
                <a:gd name="T38" fmla="*/ 0 w 243"/>
                <a:gd name="T39" fmla="*/ 0 h 93"/>
                <a:gd name="T40" fmla="*/ 0 w 243"/>
                <a:gd name="T41" fmla="*/ 0 h 93"/>
                <a:gd name="T42" fmla="*/ 0 w 243"/>
                <a:gd name="T43" fmla="*/ 0 h 93"/>
                <a:gd name="T44" fmla="*/ 0 w 243"/>
                <a:gd name="T45" fmla="*/ 0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93">
                  <a:moveTo>
                    <a:pt x="46" y="0"/>
                  </a:moveTo>
                  <a:lnTo>
                    <a:pt x="196" y="0"/>
                  </a:lnTo>
                  <a:lnTo>
                    <a:pt x="211" y="3"/>
                  </a:lnTo>
                  <a:lnTo>
                    <a:pt x="223" y="9"/>
                  </a:lnTo>
                  <a:lnTo>
                    <a:pt x="234" y="19"/>
                  </a:lnTo>
                  <a:lnTo>
                    <a:pt x="241" y="32"/>
                  </a:lnTo>
                  <a:lnTo>
                    <a:pt x="243" y="47"/>
                  </a:lnTo>
                  <a:lnTo>
                    <a:pt x="241" y="62"/>
                  </a:lnTo>
                  <a:lnTo>
                    <a:pt x="234" y="74"/>
                  </a:lnTo>
                  <a:lnTo>
                    <a:pt x="223" y="84"/>
                  </a:lnTo>
                  <a:lnTo>
                    <a:pt x="211" y="91"/>
                  </a:lnTo>
                  <a:lnTo>
                    <a:pt x="196" y="93"/>
                  </a:lnTo>
                  <a:lnTo>
                    <a:pt x="46" y="93"/>
                  </a:lnTo>
                  <a:lnTo>
                    <a:pt x="32" y="91"/>
                  </a:lnTo>
                  <a:lnTo>
                    <a:pt x="20" y="84"/>
                  </a:lnTo>
                  <a:lnTo>
                    <a:pt x="10" y="74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2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78" y="817"/>
              <a:ext cx="332" cy="172"/>
            </a:xfrm>
            <a:custGeom>
              <a:avLst/>
              <a:gdLst>
                <a:gd name="T0" fmla="*/ 1 w 3316"/>
                <a:gd name="T1" fmla="*/ 1 h 1721"/>
                <a:gd name="T2" fmla="*/ 1 w 3316"/>
                <a:gd name="T3" fmla="*/ 1 h 1721"/>
                <a:gd name="T4" fmla="*/ 1 w 3316"/>
                <a:gd name="T5" fmla="*/ 1 h 1721"/>
                <a:gd name="T6" fmla="*/ 1 w 3316"/>
                <a:gd name="T7" fmla="*/ 1 h 1721"/>
                <a:gd name="T8" fmla="*/ 1 w 3316"/>
                <a:gd name="T9" fmla="*/ 1 h 1721"/>
                <a:gd name="T10" fmla="*/ 1 w 3316"/>
                <a:gd name="T11" fmla="*/ 16 h 1721"/>
                <a:gd name="T12" fmla="*/ 1 w 3316"/>
                <a:gd name="T13" fmla="*/ 16 h 1721"/>
                <a:gd name="T14" fmla="*/ 1 w 3316"/>
                <a:gd name="T15" fmla="*/ 16 h 1721"/>
                <a:gd name="T16" fmla="*/ 1 w 3316"/>
                <a:gd name="T17" fmla="*/ 16 h 1721"/>
                <a:gd name="T18" fmla="*/ 1 w 3316"/>
                <a:gd name="T19" fmla="*/ 16 h 1721"/>
                <a:gd name="T20" fmla="*/ 32 w 3316"/>
                <a:gd name="T21" fmla="*/ 16 h 1721"/>
                <a:gd name="T22" fmla="*/ 32 w 3316"/>
                <a:gd name="T23" fmla="*/ 16 h 1721"/>
                <a:gd name="T24" fmla="*/ 32 w 3316"/>
                <a:gd name="T25" fmla="*/ 16 h 1721"/>
                <a:gd name="T26" fmla="*/ 32 w 3316"/>
                <a:gd name="T27" fmla="*/ 16 h 1721"/>
                <a:gd name="T28" fmla="*/ 32 w 3316"/>
                <a:gd name="T29" fmla="*/ 16 h 1721"/>
                <a:gd name="T30" fmla="*/ 32 w 3316"/>
                <a:gd name="T31" fmla="*/ 1 h 1721"/>
                <a:gd name="T32" fmla="*/ 32 w 3316"/>
                <a:gd name="T33" fmla="*/ 1 h 1721"/>
                <a:gd name="T34" fmla="*/ 32 w 3316"/>
                <a:gd name="T35" fmla="*/ 1 h 1721"/>
                <a:gd name="T36" fmla="*/ 32 w 3316"/>
                <a:gd name="T37" fmla="*/ 1 h 1721"/>
                <a:gd name="T38" fmla="*/ 32 w 3316"/>
                <a:gd name="T39" fmla="*/ 1 h 1721"/>
                <a:gd name="T40" fmla="*/ 1 w 3316"/>
                <a:gd name="T41" fmla="*/ 1 h 1721"/>
                <a:gd name="T42" fmla="*/ 1 w 3316"/>
                <a:gd name="T43" fmla="*/ 0 h 1721"/>
                <a:gd name="T44" fmla="*/ 32 w 3316"/>
                <a:gd name="T45" fmla="*/ 0 h 1721"/>
                <a:gd name="T46" fmla="*/ 32 w 3316"/>
                <a:gd name="T47" fmla="*/ 0 h 1721"/>
                <a:gd name="T48" fmla="*/ 33 w 3316"/>
                <a:gd name="T49" fmla="*/ 0 h 1721"/>
                <a:gd name="T50" fmla="*/ 33 w 3316"/>
                <a:gd name="T51" fmla="*/ 0 h 1721"/>
                <a:gd name="T52" fmla="*/ 33 w 3316"/>
                <a:gd name="T53" fmla="*/ 0 h 1721"/>
                <a:gd name="T54" fmla="*/ 33 w 3316"/>
                <a:gd name="T55" fmla="*/ 0 h 1721"/>
                <a:gd name="T56" fmla="*/ 33 w 3316"/>
                <a:gd name="T57" fmla="*/ 1 h 1721"/>
                <a:gd name="T58" fmla="*/ 33 w 3316"/>
                <a:gd name="T59" fmla="*/ 1 h 1721"/>
                <a:gd name="T60" fmla="*/ 33 w 3316"/>
                <a:gd name="T61" fmla="*/ 1 h 1721"/>
                <a:gd name="T62" fmla="*/ 33 w 3316"/>
                <a:gd name="T63" fmla="*/ 16 h 1721"/>
                <a:gd name="T64" fmla="*/ 33 w 3316"/>
                <a:gd name="T65" fmla="*/ 16 h 1721"/>
                <a:gd name="T66" fmla="*/ 33 w 3316"/>
                <a:gd name="T67" fmla="*/ 16 h 1721"/>
                <a:gd name="T68" fmla="*/ 33 w 3316"/>
                <a:gd name="T69" fmla="*/ 17 h 1721"/>
                <a:gd name="T70" fmla="*/ 33 w 3316"/>
                <a:gd name="T71" fmla="*/ 17 h 1721"/>
                <a:gd name="T72" fmla="*/ 33 w 3316"/>
                <a:gd name="T73" fmla="*/ 17 h 1721"/>
                <a:gd name="T74" fmla="*/ 33 w 3316"/>
                <a:gd name="T75" fmla="*/ 17 h 1721"/>
                <a:gd name="T76" fmla="*/ 32 w 3316"/>
                <a:gd name="T77" fmla="*/ 17 h 1721"/>
                <a:gd name="T78" fmla="*/ 32 w 3316"/>
                <a:gd name="T79" fmla="*/ 17 h 1721"/>
                <a:gd name="T80" fmla="*/ 1 w 3316"/>
                <a:gd name="T81" fmla="*/ 17 h 1721"/>
                <a:gd name="T82" fmla="*/ 1 w 3316"/>
                <a:gd name="T83" fmla="*/ 17 h 1721"/>
                <a:gd name="T84" fmla="*/ 1 w 3316"/>
                <a:gd name="T85" fmla="*/ 17 h 1721"/>
                <a:gd name="T86" fmla="*/ 1 w 3316"/>
                <a:gd name="T87" fmla="*/ 17 h 1721"/>
                <a:gd name="T88" fmla="*/ 0 w 3316"/>
                <a:gd name="T89" fmla="*/ 17 h 1721"/>
                <a:gd name="T90" fmla="*/ 0 w 3316"/>
                <a:gd name="T91" fmla="*/ 17 h 1721"/>
                <a:gd name="T92" fmla="*/ 0 w 3316"/>
                <a:gd name="T93" fmla="*/ 16 h 1721"/>
                <a:gd name="T94" fmla="*/ 0 w 3316"/>
                <a:gd name="T95" fmla="*/ 16 h 1721"/>
                <a:gd name="T96" fmla="*/ 0 w 3316"/>
                <a:gd name="T97" fmla="*/ 16 h 1721"/>
                <a:gd name="T98" fmla="*/ 0 w 3316"/>
                <a:gd name="T99" fmla="*/ 1 h 1721"/>
                <a:gd name="T100" fmla="*/ 0 w 3316"/>
                <a:gd name="T101" fmla="*/ 1 h 1721"/>
                <a:gd name="T102" fmla="*/ 0 w 3316"/>
                <a:gd name="T103" fmla="*/ 1 h 1721"/>
                <a:gd name="T104" fmla="*/ 0 w 3316"/>
                <a:gd name="T105" fmla="*/ 0 h 1721"/>
                <a:gd name="T106" fmla="*/ 0 w 3316"/>
                <a:gd name="T107" fmla="*/ 0 h 1721"/>
                <a:gd name="T108" fmla="*/ 1 w 3316"/>
                <a:gd name="T109" fmla="*/ 0 h 1721"/>
                <a:gd name="T110" fmla="*/ 1 w 3316"/>
                <a:gd name="T111" fmla="*/ 0 h 1721"/>
                <a:gd name="T112" fmla="*/ 1 w 3316"/>
                <a:gd name="T113" fmla="*/ 0 h 1721"/>
                <a:gd name="T114" fmla="*/ 1 w 3316"/>
                <a:gd name="T115" fmla="*/ 0 h 17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16" h="1721">
                  <a:moveTo>
                    <a:pt x="121" y="93"/>
                  </a:moveTo>
                  <a:lnTo>
                    <a:pt x="111" y="96"/>
                  </a:lnTo>
                  <a:lnTo>
                    <a:pt x="102" y="102"/>
                  </a:lnTo>
                  <a:lnTo>
                    <a:pt x="96" y="110"/>
                  </a:lnTo>
                  <a:lnTo>
                    <a:pt x="94" y="122"/>
                  </a:lnTo>
                  <a:lnTo>
                    <a:pt x="94" y="1600"/>
                  </a:lnTo>
                  <a:lnTo>
                    <a:pt x="96" y="1611"/>
                  </a:lnTo>
                  <a:lnTo>
                    <a:pt x="102" y="1619"/>
                  </a:lnTo>
                  <a:lnTo>
                    <a:pt x="111" y="1625"/>
                  </a:lnTo>
                  <a:lnTo>
                    <a:pt x="121" y="1627"/>
                  </a:lnTo>
                  <a:lnTo>
                    <a:pt x="3195" y="1627"/>
                  </a:lnTo>
                  <a:lnTo>
                    <a:pt x="3206" y="1625"/>
                  </a:lnTo>
                  <a:lnTo>
                    <a:pt x="3215" y="1619"/>
                  </a:lnTo>
                  <a:lnTo>
                    <a:pt x="3220" y="1611"/>
                  </a:lnTo>
                  <a:lnTo>
                    <a:pt x="3224" y="1600"/>
                  </a:lnTo>
                  <a:lnTo>
                    <a:pt x="3224" y="122"/>
                  </a:lnTo>
                  <a:lnTo>
                    <a:pt x="3220" y="110"/>
                  </a:lnTo>
                  <a:lnTo>
                    <a:pt x="3215" y="102"/>
                  </a:lnTo>
                  <a:lnTo>
                    <a:pt x="3206" y="96"/>
                  </a:lnTo>
                  <a:lnTo>
                    <a:pt x="3195" y="93"/>
                  </a:lnTo>
                  <a:lnTo>
                    <a:pt x="121" y="93"/>
                  </a:lnTo>
                  <a:close/>
                  <a:moveTo>
                    <a:pt x="121" y="0"/>
                  </a:moveTo>
                  <a:lnTo>
                    <a:pt x="3195" y="0"/>
                  </a:lnTo>
                  <a:lnTo>
                    <a:pt x="3219" y="2"/>
                  </a:lnTo>
                  <a:lnTo>
                    <a:pt x="3243" y="9"/>
                  </a:lnTo>
                  <a:lnTo>
                    <a:pt x="3263" y="21"/>
                  </a:lnTo>
                  <a:lnTo>
                    <a:pt x="3281" y="36"/>
                  </a:lnTo>
                  <a:lnTo>
                    <a:pt x="3296" y="53"/>
                  </a:lnTo>
                  <a:lnTo>
                    <a:pt x="3307" y="75"/>
                  </a:lnTo>
                  <a:lnTo>
                    <a:pt x="3314" y="97"/>
                  </a:lnTo>
                  <a:lnTo>
                    <a:pt x="3316" y="122"/>
                  </a:lnTo>
                  <a:lnTo>
                    <a:pt x="3316" y="1600"/>
                  </a:lnTo>
                  <a:lnTo>
                    <a:pt x="3314" y="1624"/>
                  </a:lnTo>
                  <a:lnTo>
                    <a:pt x="3307" y="1647"/>
                  </a:lnTo>
                  <a:lnTo>
                    <a:pt x="3296" y="1667"/>
                  </a:lnTo>
                  <a:lnTo>
                    <a:pt x="3281" y="1685"/>
                  </a:lnTo>
                  <a:lnTo>
                    <a:pt x="3263" y="1701"/>
                  </a:lnTo>
                  <a:lnTo>
                    <a:pt x="3243" y="1712"/>
                  </a:lnTo>
                  <a:lnTo>
                    <a:pt x="3219" y="1719"/>
                  </a:lnTo>
                  <a:lnTo>
                    <a:pt x="3195" y="1721"/>
                  </a:lnTo>
                  <a:lnTo>
                    <a:pt x="121" y="1721"/>
                  </a:lnTo>
                  <a:lnTo>
                    <a:pt x="97" y="1719"/>
                  </a:lnTo>
                  <a:lnTo>
                    <a:pt x="74" y="1712"/>
                  </a:lnTo>
                  <a:lnTo>
                    <a:pt x="54" y="1701"/>
                  </a:lnTo>
                  <a:lnTo>
                    <a:pt x="36" y="1685"/>
                  </a:lnTo>
                  <a:lnTo>
                    <a:pt x="20" y="1667"/>
                  </a:lnTo>
                  <a:lnTo>
                    <a:pt x="9" y="1647"/>
                  </a:lnTo>
                  <a:lnTo>
                    <a:pt x="2" y="1624"/>
                  </a:lnTo>
                  <a:lnTo>
                    <a:pt x="0" y="1600"/>
                  </a:lnTo>
                  <a:lnTo>
                    <a:pt x="0" y="122"/>
                  </a:lnTo>
                  <a:lnTo>
                    <a:pt x="2" y="97"/>
                  </a:lnTo>
                  <a:lnTo>
                    <a:pt x="9" y="75"/>
                  </a:lnTo>
                  <a:lnTo>
                    <a:pt x="20" y="53"/>
                  </a:lnTo>
                  <a:lnTo>
                    <a:pt x="36" y="36"/>
                  </a:lnTo>
                  <a:lnTo>
                    <a:pt x="54" y="21"/>
                  </a:lnTo>
                  <a:lnTo>
                    <a:pt x="74" y="9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43" y="888"/>
              <a:ext cx="66" cy="82"/>
            </a:xfrm>
            <a:custGeom>
              <a:avLst/>
              <a:gdLst>
                <a:gd name="T0" fmla="*/ 6 w 653"/>
                <a:gd name="T1" fmla="*/ 0 h 816"/>
                <a:gd name="T2" fmla="*/ 6 w 653"/>
                <a:gd name="T3" fmla="*/ 0 h 816"/>
                <a:gd name="T4" fmla="*/ 7 w 653"/>
                <a:gd name="T5" fmla="*/ 0 h 816"/>
                <a:gd name="T6" fmla="*/ 7 w 653"/>
                <a:gd name="T7" fmla="*/ 6 h 816"/>
                <a:gd name="T8" fmla="*/ 7 w 653"/>
                <a:gd name="T9" fmla="*/ 6 h 816"/>
                <a:gd name="T10" fmla="*/ 6 w 653"/>
                <a:gd name="T11" fmla="*/ 7 h 816"/>
                <a:gd name="T12" fmla="*/ 6 w 653"/>
                <a:gd name="T13" fmla="*/ 7 h 816"/>
                <a:gd name="T14" fmla="*/ 6 w 653"/>
                <a:gd name="T15" fmla="*/ 6 h 816"/>
                <a:gd name="T16" fmla="*/ 6 w 653"/>
                <a:gd name="T17" fmla="*/ 6 h 816"/>
                <a:gd name="T18" fmla="*/ 6 w 653"/>
                <a:gd name="T19" fmla="*/ 2 h 816"/>
                <a:gd name="T20" fmla="*/ 5 w 653"/>
                <a:gd name="T21" fmla="*/ 1 h 816"/>
                <a:gd name="T22" fmla="*/ 5 w 653"/>
                <a:gd name="T23" fmla="*/ 1 h 816"/>
                <a:gd name="T24" fmla="*/ 5 w 653"/>
                <a:gd name="T25" fmla="*/ 2 h 816"/>
                <a:gd name="T26" fmla="*/ 5 w 653"/>
                <a:gd name="T27" fmla="*/ 7 h 816"/>
                <a:gd name="T28" fmla="*/ 5 w 653"/>
                <a:gd name="T29" fmla="*/ 8 h 816"/>
                <a:gd name="T30" fmla="*/ 5 w 653"/>
                <a:gd name="T31" fmla="*/ 8 h 816"/>
                <a:gd name="T32" fmla="*/ 4 w 653"/>
                <a:gd name="T33" fmla="*/ 8 h 816"/>
                <a:gd name="T34" fmla="*/ 2 w 653"/>
                <a:gd name="T35" fmla="*/ 8 h 816"/>
                <a:gd name="T36" fmla="*/ 2 w 653"/>
                <a:gd name="T37" fmla="*/ 8 h 816"/>
                <a:gd name="T38" fmla="*/ 2 w 653"/>
                <a:gd name="T39" fmla="*/ 8 h 816"/>
                <a:gd name="T40" fmla="*/ 1 w 653"/>
                <a:gd name="T41" fmla="*/ 2 h 816"/>
                <a:gd name="T42" fmla="*/ 1 w 653"/>
                <a:gd name="T43" fmla="*/ 1 h 816"/>
                <a:gd name="T44" fmla="*/ 1 w 653"/>
                <a:gd name="T45" fmla="*/ 1 h 816"/>
                <a:gd name="T46" fmla="*/ 1 w 653"/>
                <a:gd name="T47" fmla="*/ 1 h 816"/>
                <a:gd name="T48" fmla="*/ 1 w 653"/>
                <a:gd name="T49" fmla="*/ 2 h 816"/>
                <a:gd name="T50" fmla="*/ 1 w 653"/>
                <a:gd name="T51" fmla="*/ 6 h 816"/>
                <a:gd name="T52" fmla="*/ 1 w 653"/>
                <a:gd name="T53" fmla="*/ 6 h 816"/>
                <a:gd name="T54" fmla="*/ 1 w 653"/>
                <a:gd name="T55" fmla="*/ 7 h 816"/>
                <a:gd name="T56" fmla="*/ 0 w 653"/>
                <a:gd name="T57" fmla="*/ 6 h 816"/>
                <a:gd name="T58" fmla="*/ 0 w 653"/>
                <a:gd name="T59" fmla="*/ 6 h 816"/>
                <a:gd name="T60" fmla="*/ 0 w 653"/>
                <a:gd name="T61" fmla="*/ 1 h 816"/>
                <a:gd name="T62" fmla="*/ 0 w 653"/>
                <a:gd name="T63" fmla="*/ 0 h 816"/>
                <a:gd name="T64" fmla="*/ 0 w 653"/>
                <a:gd name="T65" fmla="*/ 0 h 8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3" h="816">
                  <a:moveTo>
                    <a:pt x="56" y="0"/>
                  </a:moveTo>
                  <a:lnTo>
                    <a:pt x="597" y="0"/>
                  </a:lnTo>
                  <a:lnTo>
                    <a:pt x="614" y="2"/>
                  </a:lnTo>
                  <a:lnTo>
                    <a:pt x="630" y="10"/>
                  </a:lnTo>
                  <a:lnTo>
                    <a:pt x="643" y="22"/>
                  </a:lnTo>
                  <a:lnTo>
                    <a:pt x="650" y="37"/>
                  </a:lnTo>
                  <a:lnTo>
                    <a:pt x="653" y="56"/>
                  </a:lnTo>
                  <a:lnTo>
                    <a:pt x="653" y="595"/>
                  </a:lnTo>
                  <a:lnTo>
                    <a:pt x="651" y="612"/>
                  </a:lnTo>
                  <a:lnTo>
                    <a:pt x="643" y="627"/>
                  </a:lnTo>
                  <a:lnTo>
                    <a:pt x="631" y="639"/>
                  </a:lnTo>
                  <a:lnTo>
                    <a:pt x="618" y="648"/>
                  </a:lnTo>
                  <a:lnTo>
                    <a:pt x="602" y="651"/>
                  </a:lnTo>
                  <a:lnTo>
                    <a:pt x="586" y="648"/>
                  </a:lnTo>
                  <a:lnTo>
                    <a:pt x="571" y="639"/>
                  </a:lnTo>
                  <a:lnTo>
                    <a:pt x="560" y="627"/>
                  </a:lnTo>
                  <a:lnTo>
                    <a:pt x="553" y="612"/>
                  </a:lnTo>
                  <a:lnTo>
                    <a:pt x="551" y="595"/>
                  </a:lnTo>
                  <a:lnTo>
                    <a:pt x="551" y="164"/>
                  </a:lnTo>
                  <a:lnTo>
                    <a:pt x="549" y="154"/>
                  </a:lnTo>
                  <a:lnTo>
                    <a:pt x="545" y="144"/>
                  </a:lnTo>
                  <a:lnTo>
                    <a:pt x="539" y="138"/>
                  </a:lnTo>
                  <a:lnTo>
                    <a:pt x="531" y="136"/>
                  </a:lnTo>
                  <a:lnTo>
                    <a:pt x="522" y="138"/>
                  </a:lnTo>
                  <a:lnTo>
                    <a:pt x="516" y="144"/>
                  </a:lnTo>
                  <a:lnTo>
                    <a:pt x="512" y="154"/>
                  </a:lnTo>
                  <a:lnTo>
                    <a:pt x="510" y="164"/>
                  </a:lnTo>
                  <a:lnTo>
                    <a:pt x="510" y="741"/>
                  </a:lnTo>
                  <a:lnTo>
                    <a:pt x="507" y="761"/>
                  </a:lnTo>
                  <a:lnTo>
                    <a:pt x="500" y="778"/>
                  </a:lnTo>
                  <a:lnTo>
                    <a:pt x="488" y="794"/>
                  </a:lnTo>
                  <a:lnTo>
                    <a:pt x="474" y="806"/>
                  </a:lnTo>
                  <a:lnTo>
                    <a:pt x="455" y="813"/>
                  </a:lnTo>
                  <a:lnTo>
                    <a:pt x="436" y="816"/>
                  </a:lnTo>
                  <a:lnTo>
                    <a:pt x="218" y="816"/>
                  </a:lnTo>
                  <a:lnTo>
                    <a:pt x="198" y="813"/>
                  </a:lnTo>
                  <a:lnTo>
                    <a:pt x="180" y="806"/>
                  </a:lnTo>
                  <a:lnTo>
                    <a:pt x="165" y="794"/>
                  </a:lnTo>
                  <a:lnTo>
                    <a:pt x="153" y="778"/>
                  </a:lnTo>
                  <a:lnTo>
                    <a:pt x="146" y="761"/>
                  </a:lnTo>
                  <a:lnTo>
                    <a:pt x="143" y="741"/>
                  </a:lnTo>
                  <a:lnTo>
                    <a:pt x="143" y="164"/>
                  </a:lnTo>
                  <a:lnTo>
                    <a:pt x="142" y="154"/>
                  </a:lnTo>
                  <a:lnTo>
                    <a:pt x="138" y="144"/>
                  </a:lnTo>
                  <a:lnTo>
                    <a:pt x="130" y="138"/>
                  </a:lnTo>
                  <a:lnTo>
                    <a:pt x="123" y="136"/>
                  </a:lnTo>
                  <a:lnTo>
                    <a:pt x="115" y="138"/>
                  </a:lnTo>
                  <a:lnTo>
                    <a:pt x="109" y="144"/>
                  </a:lnTo>
                  <a:lnTo>
                    <a:pt x="104" y="154"/>
                  </a:lnTo>
                  <a:lnTo>
                    <a:pt x="103" y="164"/>
                  </a:lnTo>
                  <a:lnTo>
                    <a:pt x="103" y="595"/>
                  </a:lnTo>
                  <a:lnTo>
                    <a:pt x="100" y="612"/>
                  </a:lnTo>
                  <a:lnTo>
                    <a:pt x="93" y="627"/>
                  </a:lnTo>
                  <a:lnTo>
                    <a:pt x="81" y="639"/>
                  </a:lnTo>
                  <a:lnTo>
                    <a:pt x="67" y="648"/>
                  </a:lnTo>
                  <a:lnTo>
                    <a:pt x="52" y="651"/>
                  </a:lnTo>
                  <a:lnTo>
                    <a:pt x="36" y="648"/>
                  </a:lnTo>
                  <a:lnTo>
                    <a:pt x="21" y="639"/>
                  </a:lnTo>
                  <a:lnTo>
                    <a:pt x="10" y="627"/>
                  </a:lnTo>
                  <a:lnTo>
                    <a:pt x="3" y="612"/>
                  </a:lnTo>
                  <a:lnTo>
                    <a:pt x="0" y="595"/>
                  </a:lnTo>
                  <a:lnTo>
                    <a:pt x="0" y="56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9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" name="Freeform 341"/>
          <p:cNvSpPr>
            <a:spLocks noEditPoints="1"/>
          </p:cNvSpPr>
          <p:nvPr/>
        </p:nvSpPr>
        <p:spPr bwMode="auto">
          <a:xfrm>
            <a:off x="1036088" y="1349664"/>
            <a:ext cx="548872" cy="914786"/>
          </a:xfrm>
          <a:custGeom>
            <a:avLst/>
            <a:gdLst>
              <a:gd name="T0" fmla="*/ 6 w 1136"/>
              <a:gd name="T1" fmla="*/ 3 h 1888"/>
              <a:gd name="T2" fmla="*/ 6 w 1136"/>
              <a:gd name="T3" fmla="*/ 4 h 1888"/>
              <a:gd name="T4" fmla="*/ 5 w 1136"/>
              <a:gd name="T5" fmla="*/ 4 h 1888"/>
              <a:gd name="T6" fmla="*/ 4 w 1136"/>
              <a:gd name="T7" fmla="*/ 5 h 1888"/>
              <a:gd name="T8" fmla="*/ 4 w 1136"/>
              <a:gd name="T9" fmla="*/ 6 h 1888"/>
              <a:gd name="T10" fmla="*/ 3 w 1136"/>
              <a:gd name="T11" fmla="*/ 7 h 1888"/>
              <a:gd name="T12" fmla="*/ 3 w 1136"/>
              <a:gd name="T13" fmla="*/ 8 h 1888"/>
              <a:gd name="T14" fmla="*/ 4 w 1136"/>
              <a:gd name="T15" fmla="*/ 9 h 1888"/>
              <a:gd name="T16" fmla="*/ 4 w 1136"/>
              <a:gd name="T17" fmla="*/ 9 h 1888"/>
              <a:gd name="T18" fmla="*/ 5 w 1136"/>
              <a:gd name="T19" fmla="*/ 10 h 1888"/>
              <a:gd name="T20" fmla="*/ 6 w 1136"/>
              <a:gd name="T21" fmla="*/ 11 h 1888"/>
              <a:gd name="T22" fmla="*/ 6 w 1136"/>
              <a:gd name="T23" fmla="*/ 11 h 1888"/>
              <a:gd name="T24" fmla="*/ 8 w 1136"/>
              <a:gd name="T25" fmla="*/ 11 h 1888"/>
              <a:gd name="T26" fmla="*/ 8 w 1136"/>
              <a:gd name="T27" fmla="*/ 11 h 1888"/>
              <a:gd name="T28" fmla="*/ 9 w 1136"/>
              <a:gd name="T29" fmla="*/ 10 h 1888"/>
              <a:gd name="T30" fmla="*/ 10 w 1136"/>
              <a:gd name="T31" fmla="*/ 9 h 1888"/>
              <a:gd name="T32" fmla="*/ 10 w 1136"/>
              <a:gd name="T33" fmla="*/ 9 h 1888"/>
              <a:gd name="T34" fmla="*/ 11 w 1136"/>
              <a:gd name="T35" fmla="*/ 8 h 1888"/>
              <a:gd name="T36" fmla="*/ 11 w 1136"/>
              <a:gd name="T37" fmla="*/ 7 h 1888"/>
              <a:gd name="T38" fmla="*/ 10 w 1136"/>
              <a:gd name="T39" fmla="*/ 6 h 1888"/>
              <a:gd name="T40" fmla="*/ 10 w 1136"/>
              <a:gd name="T41" fmla="*/ 5 h 1888"/>
              <a:gd name="T42" fmla="*/ 9 w 1136"/>
              <a:gd name="T43" fmla="*/ 4 h 1888"/>
              <a:gd name="T44" fmla="*/ 8 w 1136"/>
              <a:gd name="T45" fmla="*/ 4 h 1888"/>
              <a:gd name="T46" fmla="*/ 8 w 1136"/>
              <a:gd name="T47" fmla="*/ 3 h 1888"/>
              <a:gd name="T48" fmla="*/ 7 w 1136"/>
              <a:gd name="T49" fmla="*/ 0 h 1888"/>
              <a:gd name="T50" fmla="*/ 8 w 1136"/>
              <a:gd name="T51" fmla="*/ 0 h 1888"/>
              <a:gd name="T52" fmla="*/ 10 w 1136"/>
              <a:gd name="T53" fmla="*/ 1 h 1888"/>
              <a:gd name="T54" fmla="*/ 11 w 1136"/>
              <a:gd name="T55" fmla="*/ 1 h 1888"/>
              <a:gd name="T56" fmla="*/ 12 w 1136"/>
              <a:gd name="T57" fmla="*/ 2 h 1888"/>
              <a:gd name="T58" fmla="*/ 13 w 1136"/>
              <a:gd name="T59" fmla="*/ 3 h 1888"/>
              <a:gd name="T60" fmla="*/ 13 w 1136"/>
              <a:gd name="T61" fmla="*/ 4 h 1888"/>
              <a:gd name="T62" fmla="*/ 14 w 1136"/>
              <a:gd name="T63" fmla="*/ 6 h 1888"/>
              <a:gd name="T64" fmla="*/ 14 w 1136"/>
              <a:gd name="T65" fmla="*/ 7 h 1888"/>
              <a:gd name="T66" fmla="*/ 14 w 1136"/>
              <a:gd name="T67" fmla="*/ 8 h 1888"/>
              <a:gd name="T68" fmla="*/ 14 w 1136"/>
              <a:gd name="T69" fmla="*/ 10 h 1888"/>
              <a:gd name="T70" fmla="*/ 13 w 1136"/>
              <a:gd name="T71" fmla="*/ 10 h 1888"/>
              <a:gd name="T72" fmla="*/ 1 w 1136"/>
              <a:gd name="T73" fmla="*/ 10 h 1888"/>
              <a:gd name="T74" fmla="*/ 0 w 1136"/>
              <a:gd name="T75" fmla="*/ 10 h 1888"/>
              <a:gd name="T76" fmla="*/ 0 w 1136"/>
              <a:gd name="T77" fmla="*/ 8 h 1888"/>
              <a:gd name="T78" fmla="*/ 0 w 1136"/>
              <a:gd name="T79" fmla="*/ 7 h 1888"/>
              <a:gd name="T80" fmla="*/ 0 w 1136"/>
              <a:gd name="T81" fmla="*/ 6 h 1888"/>
              <a:gd name="T82" fmla="*/ 1 w 1136"/>
              <a:gd name="T83" fmla="*/ 4 h 1888"/>
              <a:gd name="T84" fmla="*/ 1 w 1136"/>
              <a:gd name="T85" fmla="*/ 3 h 1888"/>
              <a:gd name="T86" fmla="*/ 2 w 1136"/>
              <a:gd name="T87" fmla="*/ 2 h 1888"/>
              <a:gd name="T88" fmla="*/ 3 w 1136"/>
              <a:gd name="T89" fmla="*/ 1 h 1888"/>
              <a:gd name="T90" fmla="*/ 5 w 1136"/>
              <a:gd name="T91" fmla="*/ 0 h 1888"/>
              <a:gd name="T92" fmla="*/ 6 w 1136"/>
              <a:gd name="T93" fmla="*/ 0 h 18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36" h="1888">
                <a:moveTo>
                  <a:pt x="568" y="263"/>
                </a:moveTo>
                <a:lnTo>
                  <a:pt x="527" y="266"/>
                </a:lnTo>
                <a:lnTo>
                  <a:pt x="488" y="274"/>
                </a:lnTo>
                <a:lnTo>
                  <a:pt x="450" y="287"/>
                </a:lnTo>
                <a:lnTo>
                  <a:pt x="414" y="305"/>
                </a:lnTo>
                <a:lnTo>
                  <a:pt x="382" y="327"/>
                </a:lnTo>
                <a:lnTo>
                  <a:pt x="353" y="353"/>
                </a:lnTo>
                <a:lnTo>
                  <a:pt x="326" y="382"/>
                </a:lnTo>
                <a:lnTo>
                  <a:pt x="304" y="414"/>
                </a:lnTo>
                <a:lnTo>
                  <a:pt x="287" y="450"/>
                </a:lnTo>
                <a:lnTo>
                  <a:pt x="273" y="488"/>
                </a:lnTo>
                <a:lnTo>
                  <a:pt x="266" y="528"/>
                </a:lnTo>
                <a:lnTo>
                  <a:pt x="263" y="569"/>
                </a:lnTo>
                <a:lnTo>
                  <a:pt x="266" y="611"/>
                </a:lnTo>
                <a:lnTo>
                  <a:pt x="274" y="652"/>
                </a:lnTo>
                <a:lnTo>
                  <a:pt x="288" y="690"/>
                </a:lnTo>
                <a:lnTo>
                  <a:pt x="307" y="727"/>
                </a:lnTo>
                <a:lnTo>
                  <a:pt x="329" y="759"/>
                </a:lnTo>
                <a:lnTo>
                  <a:pt x="355" y="787"/>
                </a:lnTo>
                <a:lnTo>
                  <a:pt x="384" y="813"/>
                </a:lnTo>
                <a:lnTo>
                  <a:pt x="416" y="834"/>
                </a:lnTo>
                <a:lnTo>
                  <a:pt x="451" y="852"/>
                </a:lnTo>
                <a:lnTo>
                  <a:pt x="489" y="865"/>
                </a:lnTo>
                <a:lnTo>
                  <a:pt x="527" y="872"/>
                </a:lnTo>
                <a:lnTo>
                  <a:pt x="568" y="875"/>
                </a:lnTo>
                <a:lnTo>
                  <a:pt x="609" y="872"/>
                </a:lnTo>
                <a:lnTo>
                  <a:pt x="649" y="865"/>
                </a:lnTo>
                <a:lnTo>
                  <a:pt x="686" y="852"/>
                </a:lnTo>
                <a:lnTo>
                  <a:pt x="721" y="834"/>
                </a:lnTo>
                <a:lnTo>
                  <a:pt x="753" y="813"/>
                </a:lnTo>
                <a:lnTo>
                  <a:pt x="783" y="787"/>
                </a:lnTo>
                <a:lnTo>
                  <a:pt x="808" y="759"/>
                </a:lnTo>
                <a:lnTo>
                  <a:pt x="831" y="727"/>
                </a:lnTo>
                <a:lnTo>
                  <a:pt x="850" y="690"/>
                </a:lnTo>
                <a:lnTo>
                  <a:pt x="863" y="652"/>
                </a:lnTo>
                <a:lnTo>
                  <a:pt x="872" y="611"/>
                </a:lnTo>
                <a:lnTo>
                  <a:pt x="875" y="569"/>
                </a:lnTo>
                <a:lnTo>
                  <a:pt x="872" y="528"/>
                </a:lnTo>
                <a:lnTo>
                  <a:pt x="863" y="488"/>
                </a:lnTo>
                <a:lnTo>
                  <a:pt x="851" y="450"/>
                </a:lnTo>
                <a:lnTo>
                  <a:pt x="833" y="414"/>
                </a:lnTo>
                <a:lnTo>
                  <a:pt x="811" y="382"/>
                </a:lnTo>
                <a:lnTo>
                  <a:pt x="785" y="353"/>
                </a:lnTo>
                <a:lnTo>
                  <a:pt x="756" y="327"/>
                </a:lnTo>
                <a:lnTo>
                  <a:pt x="723" y="305"/>
                </a:lnTo>
                <a:lnTo>
                  <a:pt x="688" y="287"/>
                </a:lnTo>
                <a:lnTo>
                  <a:pt x="650" y="274"/>
                </a:lnTo>
                <a:lnTo>
                  <a:pt x="610" y="266"/>
                </a:lnTo>
                <a:lnTo>
                  <a:pt x="568" y="263"/>
                </a:lnTo>
                <a:close/>
                <a:moveTo>
                  <a:pt x="568" y="0"/>
                </a:moveTo>
                <a:lnTo>
                  <a:pt x="627" y="3"/>
                </a:lnTo>
                <a:lnTo>
                  <a:pt x="683" y="11"/>
                </a:lnTo>
                <a:lnTo>
                  <a:pt x="738" y="26"/>
                </a:lnTo>
                <a:lnTo>
                  <a:pt x="790" y="45"/>
                </a:lnTo>
                <a:lnTo>
                  <a:pt x="839" y="69"/>
                </a:lnTo>
                <a:lnTo>
                  <a:pt x="886" y="97"/>
                </a:lnTo>
                <a:lnTo>
                  <a:pt x="930" y="130"/>
                </a:lnTo>
                <a:lnTo>
                  <a:pt x="970" y="166"/>
                </a:lnTo>
                <a:lnTo>
                  <a:pt x="1007" y="207"/>
                </a:lnTo>
                <a:lnTo>
                  <a:pt x="1040" y="251"/>
                </a:lnTo>
                <a:lnTo>
                  <a:pt x="1068" y="297"/>
                </a:lnTo>
                <a:lnTo>
                  <a:pt x="1093" y="347"/>
                </a:lnTo>
                <a:lnTo>
                  <a:pt x="1111" y="400"/>
                </a:lnTo>
                <a:lnTo>
                  <a:pt x="1125" y="454"/>
                </a:lnTo>
                <a:lnTo>
                  <a:pt x="1134" y="510"/>
                </a:lnTo>
                <a:lnTo>
                  <a:pt x="1136" y="568"/>
                </a:lnTo>
                <a:lnTo>
                  <a:pt x="1134" y="622"/>
                </a:lnTo>
                <a:lnTo>
                  <a:pt x="1127" y="673"/>
                </a:lnTo>
                <a:lnTo>
                  <a:pt x="1116" y="723"/>
                </a:lnTo>
                <a:lnTo>
                  <a:pt x="1099" y="773"/>
                </a:lnTo>
                <a:lnTo>
                  <a:pt x="1079" y="819"/>
                </a:lnTo>
                <a:lnTo>
                  <a:pt x="568" y="1888"/>
                </a:lnTo>
                <a:lnTo>
                  <a:pt x="59" y="819"/>
                </a:lnTo>
                <a:lnTo>
                  <a:pt x="39" y="773"/>
                </a:lnTo>
                <a:lnTo>
                  <a:pt x="22" y="723"/>
                </a:lnTo>
                <a:lnTo>
                  <a:pt x="10" y="673"/>
                </a:lnTo>
                <a:lnTo>
                  <a:pt x="3" y="622"/>
                </a:lnTo>
                <a:lnTo>
                  <a:pt x="0" y="568"/>
                </a:lnTo>
                <a:lnTo>
                  <a:pt x="4" y="507"/>
                </a:lnTo>
                <a:lnTo>
                  <a:pt x="14" y="447"/>
                </a:lnTo>
                <a:lnTo>
                  <a:pt x="29" y="388"/>
                </a:lnTo>
                <a:lnTo>
                  <a:pt x="51" y="334"/>
                </a:lnTo>
                <a:lnTo>
                  <a:pt x="77" y="281"/>
                </a:lnTo>
                <a:lnTo>
                  <a:pt x="110" y="233"/>
                </a:lnTo>
                <a:lnTo>
                  <a:pt x="146" y="187"/>
                </a:lnTo>
                <a:lnTo>
                  <a:pt x="188" y="146"/>
                </a:lnTo>
                <a:lnTo>
                  <a:pt x="233" y="110"/>
                </a:lnTo>
                <a:lnTo>
                  <a:pt x="281" y="78"/>
                </a:lnTo>
                <a:lnTo>
                  <a:pt x="334" y="51"/>
                </a:lnTo>
                <a:lnTo>
                  <a:pt x="389" y="29"/>
                </a:lnTo>
                <a:lnTo>
                  <a:pt x="447" y="13"/>
                </a:lnTo>
                <a:lnTo>
                  <a:pt x="506" y="4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40044" y="2339607"/>
            <a:ext cx="1876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Usytuowanie geograficzne Polski 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2253051" y="2339607"/>
            <a:ext cx="1957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Wysoki poziom kształcenia na uczelniach technicznych 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524890" y="2339607"/>
            <a:ext cx="2273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Relatywnie niski koszt pracowników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7043913" y="2339607"/>
            <a:ext cx="182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Bogacenie się społeczeństwa</a:t>
            </a:r>
          </a:p>
        </p:txBody>
      </p:sp>
    </p:spTree>
    <p:extLst>
      <p:ext uri="{BB962C8B-B14F-4D97-AF65-F5344CB8AC3E}">
        <p14:creationId xmlns:p14="http://schemas.microsoft.com/office/powerpoint/2010/main" val="57531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Kamienie milowe w rozwoju polskiej branży AGD</a:t>
            </a:r>
            <a:br>
              <a:rPr lang="pl-PL" dirty="0"/>
            </a:br>
            <a:r>
              <a:rPr lang="pl-PL" sz="1800" dirty="0"/>
              <a:t>Czynniki zewnętrzne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Prostokąt 3"/>
          <p:cNvSpPr/>
          <p:nvPr/>
        </p:nvSpPr>
        <p:spPr>
          <a:xfrm>
            <a:off x="295274" y="1296988"/>
            <a:ext cx="857250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600" dirty="0">
                <a:latin typeface="+mn-lt"/>
              </a:rPr>
              <a:t>Inwestycje realizowane przez największe koncerny na świecie.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77163" y="2293166"/>
            <a:ext cx="1793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b="0" dirty="0">
                <a:latin typeface="+mn-lt"/>
              </a:rPr>
              <a:t>Pojawiły się </a:t>
            </a:r>
            <a:r>
              <a:rPr lang="pl-PL" sz="1400" dirty="0">
                <a:latin typeface="+mn-lt"/>
              </a:rPr>
              <a:t>nowe technologie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841543" y="2293166"/>
            <a:ext cx="197164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b="0" dirty="0">
                <a:latin typeface="+mn-lt"/>
              </a:rPr>
              <a:t>Upowszechnił się system </a:t>
            </a:r>
            <a:r>
              <a:rPr lang="pl-PL" sz="1400" dirty="0">
                <a:latin typeface="+mn-lt"/>
              </a:rPr>
              <a:t>zarządzania produkcją</a:t>
            </a:r>
          </a:p>
        </p:txBody>
      </p:sp>
      <p:sp>
        <p:nvSpPr>
          <p:cNvPr id="8" name="Prostokąt 7"/>
          <p:cNvSpPr/>
          <p:nvPr/>
        </p:nvSpPr>
        <p:spPr>
          <a:xfrm>
            <a:off x="2405780" y="2293166"/>
            <a:ext cx="20744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dirty="0">
                <a:latin typeface="+mn-lt"/>
              </a:rPr>
              <a:t>Centra badawczo rozwojowe</a:t>
            </a:r>
            <a:r>
              <a:rPr lang="pl-PL" sz="1400" b="0" dirty="0">
                <a:latin typeface="+mn-lt"/>
              </a:rPr>
              <a:t>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08480" y="2293166"/>
            <a:ext cx="18843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b="0" dirty="0">
                <a:latin typeface="+mn-lt"/>
              </a:rPr>
              <a:t>Rozwój </a:t>
            </a:r>
            <a:r>
              <a:rPr lang="pl-PL" sz="1400" dirty="0">
                <a:latin typeface="+mn-lt"/>
              </a:rPr>
              <a:t>usług dla biznesu</a:t>
            </a:r>
            <a:endParaRPr lang="pl-PL" sz="1400" b="0" dirty="0"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691606" y="4099661"/>
            <a:ext cx="37607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  <a:latin typeface="+mn-lt"/>
              </a:rPr>
              <a:t>PRZEŁOM</a:t>
            </a:r>
            <a:br>
              <a:rPr lang="pl-PL" sz="1400" b="0" dirty="0">
                <a:solidFill>
                  <a:schemeClr val="accent1"/>
                </a:solidFill>
                <a:latin typeface="+mn-lt"/>
              </a:rPr>
            </a:br>
            <a:r>
              <a:rPr lang="pl-PL" sz="1400" b="0" dirty="0">
                <a:solidFill>
                  <a:schemeClr val="accent1"/>
                </a:solidFill>
                <a:latin typeface="+mn-lt"/>
              </a:rPr>
              <a:t>Rola Polski znacząco wzrosła, potencjał i kompetencje pracowników zaczęły być w pełni wykorzystywane. DOPRECYZOWAĆ – NIE JEST JASNE O CO CHODZI </a:t>
            </a:r>
          </a:p>
        </p:txBody>
      </p:sp>
      <p:sp>
        <p:nvSpPr>
          <p:cNvPr id="14" name="Prostokąt 13"/>
          <p:cNvSpPr/>
          <p:nvPr/>
        </p:nvSpPr>
        <p:spPr bwMode="ltGray">
          <a:xfrm>
            <a:off x="295275" y="1782084"/>
            <a:ext cx="1946729" cy="43707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Prostokąt 14"/>
          <p:cNvSpPr/>
          <p:nvPr/>
        </p:nvSpPr>
        <p:spPr bwMode="ltGray">
          <a:xfrm>
            <a:off x="2482850" y="1782084"/>
            <a:ext cx="1946729" cy="43707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Prostokąt 15"/>
          <p:cNvSpPr/>
          <p:nvPr/>
        </p:nvSpPr>
        <p:spPr bwMode="ltGray">
          <a:xfrm>
            <a:off x="4670425" y="1782084"/>
            <a:ext cx="1946729" cy="43707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Prostokąt 16"/>
          <p:cNvSpPr/>
          <p:nvPr/>
        </p:nvSpPr>
        <p:spPr bwMode="ltGray">
          <a:xfrm>
            <a:off x="6858000" y="1782084"/>
            <a:ext cx="1946729" cy="43707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Strzałka w dół 17"/>
          <p:cNvSpPr/>
          <p:nvPr/>
        </p:nvSpPr>
        <p:spPr bwMode="ltGray">
          <a:xfrm>
            <a:off x="3200400" y="3001052"/>
            <a:ext cx="428625" cy="784284"/>
          </a:xfrm>
          <a:prstGeom prst="down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pl-PL" sz="1600" b="0" dirty="0" err="1"/>
          </a:p>
        </p:txBody>
      </p:sp>
      <p:sp>
        <p:nvSpPr>
          <p:cNvPr id="19" name="pole tekstowe 18"/>
          <p:cNvSpPr txBox="1"/>
          <p:nvPr/>
        </p:nvSpPr>
        <p:spPr>
          <a:xfrm>
            <a:off x="2404226" y="3866953"/>
            <a:ext cx="33092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pl-PL" sz="80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344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 dirty="0"/>
              <a:t>2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Branża AGD dziś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87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Obecna sytuacja branży w Polsce</a:t>
            </a:r>
            <a:br>
              <a:rPr lang="pl-PL" dirty="0"/>
            </a:br>
            <a:r>
              <a:rPr lang="pl-PL" sz="1800" dirty="0"/>
              <a:t>Produkcja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9" name="Prostokąt 8"/>
          <p:cNvSpPr/>
          <p:nvPr/>
        </p:nvSpPr>
        <p:spPr>
          <a:xfrm>
            <a:off x="295271" y="1309422"/>
            <a:ext cx="85725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Polski rynek zapewnia dostęp do </a:t>
            </a:r>
            <a:r>
              <a:rPr lang="pl-PL" sz="1400" dirty="0">
                <a:solidFill>
                  <a:srgbClr val="333333"/>
                </a:solidFill>
                <a:latin typeface="+mn-lt"/>
              </a:rPr>
              <a:t>wykfalifikowanej kadry </a:t>
            </a:r>
            <a:r>
              <a:rPr lang="pl-PL" sz="1400" b="0" dirty="0">
                <a:solidFill>
                  <a:srgbClr val="333333"/>
                </a:solidFill>
                <a:latin typeface="+mn-lt"/>
              </a:rPr>
              <a:t>pracowników. Niestety, ośrodki gdzie zlokalizowane są fabryki to tereny Polski o najniższym bezrobociu. W perspektywie najbliższych lat może pojawić się brak wystarczającej liczby pracowników.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333333"/>
                </a:solidFill>
                <a:latin typeface="+mn-lt"/>
              </a:rPr>
              <a:t>Koszty produkcji </a:t>
            </a:r>
            <a:r>
              <a:rPr lang="pl-PL" sz="1400" b="0" dirty="0">
                <a:solidFill>
                  <a:srgbClr val="333333"/>
                </a:solidFill>
                <a:latin typeface="+mn-lt"/>
              </a:rPr>
              <a:t>w Polsce są na konkurencyjnym poziomie w porównaniu z Zachodem.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333333"/>
                </a:solidFill>
                <a:latin typeface="+mn-lt"/>
              </a:rPr>
              <a:t>Strefy ekonomiczne </a:t>
            </a:r>
            <a:r>
              <a:rPr lang="pl-PL" sz="1400" b="0" dirty="0">
                <a:solidFill>
                  <a:srgbClr val="333333"/>
                </a:solidFill>
                <a:latin typeface="+mn-lt"/>
              </a:rPr>
              <a:t>ułatwiają rozwój – łatwiejsza rozbudowa fabryk, ulgi podatkowe, bliskość poddostawców.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Wsparcie </a:t>
            </a:r>
            <a:r>
              <a:rPr lang="pl-PL" sz="1400" dirty="0">
                <a:solidFill>
                  <a:srgbClr val="333333"/>
                </a:solidFill>
                <a:latin typeface="+mn-lt"/>
              </a:rPr>
              <a:t>eksportu</a:t>
            </a:r>
            <a:r>
              <a:rPr lang="pl-PL" sz="1400" b="0" dirty="0">
                <a:solidFill>
                  <a:srgbClr val="333333"/>
                </a:solidFill>
                <a:latin typeface="+mn-lt"/>
              </a:rPr>
              <a:t> dzięki Programom Europejskim.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662929" y="4039778"/>
            <a:ext cx="5818142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Verdana"/>
              </a:rPr>
              <a:t>TO ELEMENTY, KTÓRE W NAJBLIŻSZYCH LATACH BĘDĄ POZYTYWNIE WPŁYWAĆ NA DALSZY ROZWÓJ BRANŻY</a:t>
            </a:r>
          </a:p>
        </p:txBody>
      </p:sp>
    </p:spTree>
    <p:extLst>
      <p:ext uri="{BB962C8B-B14F-4D97-AF65-F5344CB8AC3E}">
        <p14:creationId xmlns:p14="http://schemas.microsoft.com/office/powerpoint/2010/main" val="25659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Obecna sytuacja branży w Polsce</a:t>
            </a:r>
            <a:br>
              <a:rPr lang="pl-PL" dirty="0"/>
            </a:br>
            <a:r>
              <a:rPr lang="pl-PL" sz="1800" dirty="0"/>
              <a:t>Postawy konsumentów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8" name="Prostokąt 7"/>
          <p:cNvSpPr/>
          <p:nvPr/>
        </p:nvSpPr>
        <p:spPr>
          <a:xfrm>
            <a:off x="295275" y="1156312"/>
            <a:ext cx="857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Konsumenci kupują produkty o </a:t>
            </a:r>
            <a:r>
              <a:rPr lang="pl-PL" sz="1400" dirty="0">
                <a:solidFill>
                  <a:srgbClr val="333333"/>
                </a:solidFill>
                <a:latin typeface="+mn-lt"/>
              </a:rPr>
              <a:t>wyższych specyfikacjach, </a:t>
            </a:r>
            <a:r>
              <a:rPr lang="pl-PL" sz="1400" b="0" dirty="0">
                <a:solidFill>
                  <a:srgbClr val="333333"/>
                </a:solidFill>
                <a:latin typeface="+mn-lt"/>
              </a:rPr>
              <a:t>sięgają po sprzęty z wyższej półki – sprzęt z szerszym wachlarzem funkcjonalności ale też taki o większej mocy, wykonany z lepszych komponentów.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Skraca się </a:t>
            </a:r>
            <a:r>
              <a:rPr lang="pl-PL" sz="1400" dirty="0">
                <a:solidFill>
                  <a:srgbClr val="333333"/>
                </a:solidFill>
                <a:latin typeface="+mn-lt"/>
              </a:rPr>
              <a:t>cykl życia produktów: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Klienci kupują nowy sprzęt ze względu na nowe funkcjonalności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+mn-lt"/>
              </a:rPr>
              <a:t>Zmieniają działający sprzęt na taki o nowym designie</a:t>
            </a:r>
            <a:endParaRPr lang="pl-PL" sz="1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95275" y="3475434"/>
            <a:ext cx="5818142" cy="41190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Verdana"/>
              </a:rPr>
              <a:t>SPECYFIKA NA TLE EUROPY ZACHODNIEJ</a:t>
            </a:r>
          </a:p>
        </p:txBody>
      </p:sp>
      <p:sp>
        <p:nvSpPr>
          <p:cNvPr id="5" name="Prostokąt 4"/>
          <p:cNvSpPr/>
          <p:nvPr/>
        </p:nvSpPr>
        <p:spPr>
          <a:xfrm>
            <a:off x="295275" y="3967366"/>
            <a:ext cx="85725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Dynamiczny rozwój niektórych kategorii produktów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Systematyczny wzrost średniego wynagrodzenia oraz niska (jak na skalę Europy) stopa bezrobocia sprzyjają konsumpcji.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Większa otwartość na innowacyjne rozwiązania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b="0" dirty="0">
                <a:solidFill>
                  <a:srgbClr val="333333"/>
                </a:solidFill>
                <a:latin typeface="Verdana"/>
              </a:rPr>
              <a:t>Mniejsze zainteresowanie kwestiami „EKO”</a:t>
            </a:r>
          </a:p>
        </p:txBody>
      </p:sp>
      <p:grpSp>
        <p:nvGrpSpPr>
          <p:cNvPr id="13" name="noun_project_1981.svg.eps"/>
          <p:cNvGrpSpPr>
            <a:grpSpLocks/>
          </p:cNvGrpSpPr>
          <p:nvPr/>
        </p:nvGrpSpPr>
        <p:grpSpPr bwMode="auto">
          <a:xfrm>
            <a:off x="6186947" y="3287608"/>
            <a:ext cx="675933" cy="1009956"/>
            <a:chOff x="4533" y="816"/>
            <a:chExt cx="257" cy="384"/>
          </a:xfrm>
          <a:solidFill>
            <a:schemeClr val="accent3"/>
          </a:solidFill>
        </p:grpSpPr>
        <p:sp>
          <p:nvSpPr>
            <p:cNvPr id="16" name="Freeform 85"/>
            <p:cNvSpPr>
              <a:spLocks/>
            </p:cNvSpPr>
            <p:nvPr/>
          </p:nvSpPr>
          <p:spPr bwMode="auto">
            <a:xfrm>
              <a:off x="4656" y="816"/>
              <a:ext cx="11" cy="65"/>
            </a:xfrm>
            <a:custGeom>
              <a:avLst/>
              <a:gdLst>
                <a:gd name="T0" fmla="*/ 0 w 105"/>
                <a:gd name="T1" fmla="*/ 0 h 586"/>
                <a:gd name="T2" fmla="*/ 1 w 105"/>
                <a:gd name="T3" fmla="*/ 0 h 586"/>
                <a:gd name="T4" fmla="*/ 1 w 105"/>
                <a:gd name="T5" fmla="*/ 7 h 586"/>
                <a:gd name="T6" fmla="*/ 1 w 105"/>
                <a:gd name="T7" fmla="*/ 7 h 586"/>
                <a:gd name="T8" fmla="*/ 0 w 105"/>
                <a:gd name="T9" fmla="*/ 7 h 586"/>
                <a:gd name="T10" fmla="*/ 0 w 105"/>
                <a:gd name="T11" fmla="*/ 0 h 5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586">
                  <a:moveTo>
                    <a:pt x="0" y="0"/>
                  </a:moveTo>
                  <a:lnTo>
                    <a:pt x="105" y="0"/>
                  </a:lnTo>
                  <a:lnTo>
                    <a:pt x="105" y="586"/>
                  </a:lnTo>
                  <a:lnTo>
                    <a:pt x="53" y="583"/>
                  </a:lnTo>
                  <a:lnTo>
                    <a:pt x="0" y="5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86"/>
            <p:cNvSpPr>
              <a:spLocks/>
            </p:cNvSpPr>
            <p:nvPr/>
          </p:nvSpPr>
          <p:spPr bwMode="auto">
            <a:xfrm>
              <a:off x="4533" y="939"/>
              <a:ext cx="65" cy="11"/>
            </a:xfrm>
            <a:custGeom>
              <a:avLst/>
              <a:gdLst>
                <a:gd name="T0" fmla="*/ 0 w 590"/>
                <a:gd name="T1" fmla="*/ 0 h 105"/>
                <a:gd name="T2" fmla="*/ 7 w 590"/>
                <a:gd name="T3" fmla="*/ 0 h 105"/>
                <a:gd name="T4" fmla="*/ 7 w 590"/>
                <a:gd name="T5" fmla="*/ 1 h 105"/>
                <a:gd name="T6" fmla="*/ 7 w 590"/>
                <a:gd name="T7" fmla="*/ 1 h 105"/>
                <a:gd name="T8" fmla="*/ 0 w 590"/>
                <a:gd name="T9" fmla="*/ 1 h 105"/>
                <a:gd name="T10" fmla="*/ 0 w 590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105">
                  <a:moveTo>
                    <a:pt x="0" y="0"/>
                  </a:moveTo>
                  <a:lnTo>
                    <a:pt x="589" y="0"/>
                  </a:lnTo>
                  <a:lnTo>
                    <a:pt x="587" y="48"/>
                  </a:lnTo>
                  <a:lnTo>
                    <a:pt x="590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87"/>
            <p:cNvSpPr>
              <a:spLocks/>
            </p:cNvSpPr>
            <p:nvPr/>
          </p:nvSpPr>
          <p:spPr bwMode="auto">
            <a:xfrm>
              <a:off x="4702" y="850"/>
              <a:ext cx="54" cy="54"/>
            </a:xfrm>
            <a:custGeom>
              <a:avLst/>
              <a:gdLst>
                <a:gd name="T0" fmla="*/ 5 w 489"/>
                <a:gd name="T1" fmla="*/ 0 h 490"/>
                <a:gd name="T2" fmla="*/ 6 w 489"/>
                <a:gd name="T3" fmla="*/ 1 h 490"/>
                <a:gd name="T4" fmla="*/ 1 w 489"/>
                <a:gd name="T5" fmla="*/ 6 h 490"/>
                <a:gd name="T6" fmla="*/ 0 w 489"/>
                <a:gd name="T7" fmla="*/ 6 h 490"/>
                <a:gd name="T8" fmla="*/ 0 w 489"/>
                <a:gd name="T9" fmla="*/ 5 h 490"/>
                <a:gd name="T10" fmla="*/ 5 w 489"/>
                <a:gd name="T11" fmla="*/ 0 h 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" h="490">
                  <a:moveTo>
                    <a:pt x="414" y="0"/>
                  </a:moveTo>
                  <a:lnTo>
                    <a:pt x="489" y="74"/>
                  </a:lnTo>
                  <a:lnTo>
                    <a:pt x="74" y="490"/>
                  </a:lnTo>
                  <a:lnTo>
                    <a:pt x="39" y="451"/>
                  </a:lnTo>
                  <a:lnTo>
                    <a:pt x="0" y="41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88"/>
            <p:cNvSpPr>
              <a:spLocks/>
            </p:cNvSpPr>
            <p:nvPr/>
          </p:nvSpPr>
          <p:spPr bwMode="auto">
            <a:xfrm>
              <a:off x="4566" y="850"/>
              <a:ext cx="55" cy="54"/>
            </a:xfrm>
            <a:custGeom>
              <a:avLst/>
              <a:gdLst>
                <a:gd name="T0" fmla="*/ 1 w 490"/>
                <a:gd name="T1" fmla="*/ 0 h 490"/>
                <a:gd name="T2" fmla="*/ 6 w 490"/>
                <a:gd name="T3" fmla="*/ 5 h 490"/>
                <a:gd name="T4" fmla="*/ 6 w 490"/>
                <a:gd name="T5" fmla="*/ 6 h 490"/>
                <a:gd name="T6" fmla="*/ 5 w 490"/>
                <a:gd name="T7" fmla="*/ 6 h 490"/>
                <a:gd name="T8" fmla="*/ 0 w 490"/>
                <a:gd name="T9" fmla="*/ 1 h 490"/>
                <a:gd name="T10" fmla="*/ 1 w 490"/>
                <a:gd name="T11" fmla="*/ 0 h 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0" h="490">
                  <a:moveTo>
                    <a:pt x="75" y="0"/>
                  </a:moveTo>
                  <a:lnTo>
                    <a:pt x="490" y="415"/>
                  </a:lnTo>
                  <a:lnTo>
                    <a:pt x="452" y="451"/>
                  </a:lnTo>
                  <a:lnTo>
                    <a:pt x="416" y="490"/>
                  </a:lnTo>
                  <a:lnTo>
                    <a:pt x="0" y="74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89"/>
            <p:cNvSpPr>
              <a:spLocks/>
            </p:cNvSpPr>
            <p:nvPr/>
          </p:nvSpPr>
          <p:spPr bwMode="auto">
            <a:xfrm>
              <a:off x="4724" y="939"/>
              <a:ext cx="66" cy="11"/>
            </a:xfrm>
            <a:custGeom>
              <a:avLst/>
              <a:gdLst>
                <a:gd name="T0" fmla="*/ 0 w 589"/>
                <a:gd name="T1" fmla="*/ 0 h 105"/>
                <a:gd name="T2" fmla="*/ 7 w 589"/>
                <a:gd name="T3" fmla="*/ 0 h 105"/>
                <a:gd name="T4" fmla="*/ 7 w 589"/>
                <a:gd name="T5" fmla="*/ 1 h 105"/>
                <a:gd name="T6" fmla="*/ 0 w 589"/>
                <a:gd name="T7" fmla="*/ 1 h 105"/>
                <a:gd name="T8" fmla="*/ 0 w 589"/>
                <a:gd name="T9" fmla="*/ 1 h 105"/>
                <a:gd name="T10" fmla="*/ 0 w 589"/>
                <a:gd name="T11" fmla="*/ 1 h 105"/>
                <a:gd name="T12" fmla="*/ 0 w 589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9" h="105">
                  <a:moveTo>
                    <a:pt x="0" y="0"/>
                  </a:moveTo>
                  <a:lnTo>
                    <a:pt x="589" y="0"/>
                  </a:lnTo>
                  <a:lnTo>
                    <a:pt x="589" y="105"/>
                  </a:lnTo>
                  <a:lnTo>
                    <a:pt x="0" y="105"/>
                  </a:lnTo>
                  <a:lnTo>
                    <a:pt x="2" y="77"/>
                  </a:lnTo>
                  <a:lnTo>
                    <a:pt x="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90"/>
            <p:cNvSpPr>
              <a:spLocks/>
            </p:cNvSpPr>
            <p:nvPr/>
          </p:nvSpPr>
          <p:spPr bwMode="auto">
            <a:xfrm>
              <a:off x="4614" y="1017"/>
              <a:ext cx="95" cy="183"/>
            </a:xfrm>
            <a:custGeom>
              <a:avLst/>
              <a:gdLst>
                <a:gd name="T0" fmla="*/ 0 w 861"/>
                <a:gd name="T1" fmla="*/ 0 h 1646"/>
                <a:gd name="T2" fmla="*/ 10 w 861"/>
                <a:gd name="T3" fmla="*/ 0 h 1646"/>
                <a:gd name="T4" fmla="*/ 10 w 861"/>
                <a:gd name="T5" fmla="*/ 2 h 1646"/>
                <a:gd name="T6" fmla="*/ 7 w 861"/>
                <a:gd name="T7" fmla="*/ 2 h 1646"/>
                <a:gd name="T8" fmla="*/ 7 w 861"/>
                <a:gd name="T9" fmla="*/ 14 h 1646"/>
                <a:gd name="T10" fmla="*/ 6 w 861"/>
                <a:gd name="T11" fmla="*/ 14 h 1646"/>
                <a:gd name="T12" fmla="*/ 6 w 861"/>
                <a:gd name="T13" fmla="*/ 2 h 1646"/>
                <a:gd name="T14" fmla="*/ 4 w 861"/>
                <a:gd name="T15" fmla="*/ 2 h 1646"/>
                <a:gd name="T16" fmla="*/ 4 w 861"/>
                <a:gd name="T17" fmla="*/ 20 h 1646"/>
                <a:gd name="T18" fmla="*/ 3 w 861"/>
                <a:gd name="T19" fmla="*/ 20 h 1646"/>
                <a:gd name="T20" fmla="*/ 3 w 861"/>
                <a:gd name="T21" fmla="*/ 2 h 1646"/>
                <a:gd name="T22" fmla="*/ 0 w 861"/>
                <a:gd name="T23" fmla="*/ 2 h 1646"/>
                <a:gd name="T24" fmla="*/ 0 w 861"/>
                <a:gd name="T25" fmla="*/ 0 h 16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1" h="1646">
                  <a:moveTo>
                    <a:pt x="0" y="0"/>
                  </a:moveTo>
                  <a:lnTo>
                    <a:pt x="861" y="0"/>
                  </a:lnTo>
                  <a:lnTo>
                    <a:pt x="861" y="149"/>
                  </a:lnTo>
                  <a:lnTo>
                    <a:pt x="606" y="149"/>
                  </a:lnTo>
                  <a:lnTo>
                    <a:pt x="606" y="1166"/>
                  </a:lnTo>
                  <a:lnTo>
                    <a:pt x="501" y="1166"/>
                  </a:lnTo>
                  <a:lnTo>
                    <a:pt x="501" y="149"/>
                  </a:lnTo>
                  <a:lnTo>
                    <a:pt x="360" y="149"/>
                  </a:lnTo>
                  <a:lnTo>
                    <a:pt x="360" y="1646"/>
                  </a:lnTo>
                  <a:lnTo>
                    <a:pt x="255" y="1646"/>
                  </a:lnTo>
                  <a:lnTo>
                    <a:pt x="25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4625" y="904"/>
              <a:ext cx="72" cy="108"/>
            </a:xfrm>
            <a:custGeom>
              <a:avLst/>
              <a:gdLst>
                <a:gd name="T0" fmla="*/ 4 w 649"/>
                <a:gd name="T1" fmla="*/ 1 h 975"/>
                <a:gd name="T2" fmla="*/ 3 w 649"/>
                <a:gd name="T3" fmla="*/ 1 h 975"/>
                <a:gd name="T4" fmla="*/ 3 w 649"/>
                <a:gd name="T5" fmla="*/ 2 h 975"/>
                <a:gd name="T6" fmla="*/ 2 w 649"/>
                <a:gd name="T7" fmla="*/ 2 h 975"/>
                <a:gd name="T8" fmla="*/ 2 w 649"/>
                <a:gd name="T9" fmla="*/ 2 h 975"/>
                <a:gd name="T10" fmla="*/ 2 w 649"/>
                <a:gd name="T11" fmla="*/ 3 h 975"/>
                <a:gd name="T12" fmla="*/ 2 w 649"/>
                <a:gd name="T13" fmla="*/ 3 h 975"/>
                <a:gd name="T14" fmla="*/ 2 w 649"/>
                <a:gd name="T15" fmla="*/ 4 h 975"/>
                <a:gd name="T16" fmla="*/ 2 w 649"/>
                <a:gd name="T17" fmla="*/ 4 h 975"/>
                <a:gd name="T18" fmla="*/ 2 w 649"/>
                <a:gd name="T19" fmla="*/ 4 h 975"/>
                <a:gd name="T20" fmla="*/ 3 w 649"/>
                <a:gd name="T21" fmla="*/ 5 h 975"/>
                <a:gd name="T22" fmla="*/ 3 w 649"/>
                <a:gd name="T23" fmla="*/ 5 h 975"/>
                <a:gd name="T24" fmla="*/ 3 w 649"/>
                <a:gd name="T25" fmla="*/ 4 h 975"/>
                <a:gd name="T26" fmla="*/ 4 w 649"/>
                <a:gd name="T27" fmla="*/ 4 h 975"/>
                <a:gd name="T28" fmla="*/ 4 w 649"/>
                <a:gd name="T29" fmla="*/ 4 h 975"/>
                <a:gd name="T30" fmla="*/ 4 w 649"/>
                <a:gd name="T31" fmla="*/ 3 h 975"/>
                <a:gd name="T32" fmla="*/ 4 w 649"/>
                <a:gd name="T33" fmla="*/ 3 h 975"/>
                <a:gd name="T34" fmla="*/ 4 w 649"/>
                <a:gd name="T35" fmla="*/ 3 h 975"/>
                <a:gd name="T36" fmla="*/ 5 w 649"/>
                <a:gd name="T37" fmla="*/ 3 h 975"/>
                <a:gd name="T38" fmla="*/ 5 w 649"/>
                <a:gd name="T39" fmla="*/ 3 h 975"/>
                <a:gd name="T40" fmla="*/ 5 w 649"/>
                <a:gd name="T41" fmla="*/ 3 h 975"/>
                <a:gd name="T42" fmla="*/ 6 w 649"/>
                <a:gd name="T43" fmla="*/ 3 h 975"/>
                <a:gd name="T44" fmla="*/ 6 w 649"/>
                <a:gd name="T45" fmla="*/ 3 h 975"/>
                <a:gd name="T46" fmla="*/ 6 w 649"/>
                <a:gd name="T47" fmla="*/ 2 h 975"/>
                <a:gd name="T48" fmla="*/ 6 w 649"/>
                <a:gd name="T49" fmla="*/ 2 h 975"/>
                <a:gd name="T50" fmla="*/ 5 w 649"/>
                <a:gd name="T51" fmla="*/ 2 h 975"/>
                <a:gd name="T52" fmla="*/ 4 w 649"/>
                <a:gd name="T53" fmla="*/ 1 h 975"/>
                <a:gd name="T54" fmla="*/ 4 w 649"/>
                <a:gd name="T55" fmla="*/ 1 h 975"/>
                <a:gd name="T56" fmla="*/ 5 w 649"/>
                <a:gd name="T57" fmla="*/ 0 h 975"/>
                <a:gd name="T58" fmla="*/ 6 w 649"/>
                <a:gd name="T59" fmla="*/ 0 h 975"/>
                <a:gd name="T60" fmla="*/ 6 w 649"/>
                <a:gd name="T61" fmla="*/ 1 h 975"/>
                <a:gd name="T62" fmla="*/ 7 w 649"/>
                <a:gd name="T63" fmla="*/ 2 h 975"/>
                <a:gd name="T64" fmla="*/ 8 w 649"/>
                <a:gd name="T65" fmla="*/ 2 h 975"/>
                <a:gd name="T66" fmla="*/ 8 w 649"/>
                <a:gd name="T67" fmla="*/ 3 h 975"/>
                <a:gd name="T68" fmla="*/ 8 w 649"/>
                <a:gd name="T69" fmla="*/ 12 h 975"/>
                <a:gd name="T70" fmla="*/ 0 w 649"/>
                <a:gd name="T71" fmla="*/ 4 h 975"/>
                <a:gd name="T72" fmla="*/ 0 w 649"/>
                <a:gd name="T73" fmla="*/ 3 h 975"/>
                <a:gd name="T74" fmla="*/ 1 w 649"/>
                <a:gd name="T75" fmla="*/ 2 h 975"/>
                <a:gd name="T76" fmla="*/ 1 w 649"/>
                <a:gd name="T77" fmla="*/ 1 h 975"/>
                <a:gd name="T78" fmla="*/ 2 w 649"/>
                <a:gd name="T79" fmla="*/ 1 h 975"/>
                <a:gd name="T80" fmla="*/ 3 w 649"/>
                <a:gd name="T81" fmla="*/ 0 h 975"/>
                <a:gd name="T82" fmla="*/ 4 w 649"/>
                <a:gd name="T83" fmla="*/ 0 h 9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49" h="975">
                  <a:moveTo>
                    <a:pt x="312" y="95"/>
                  </a:moveTo>
                  <a:lnTo>
                    <a:pt x="288" y="98"/>
                  </a:lnTo>
                  <a:lnTo>
                    <a:pt x="266" y="104"/>
                  </a:lnTo>
                  <a:lnTo>
                    <a:pt x="246" y="116"/>
                  </a:lnTo>
                  <a:lnTo>
                    <a:pt x="232" y="122"/>
                  </a:lnTo>
                  <a:lnTo>
                    <a:pt x="217" y="131"/>
                  </a:lnTo>
                  <a:lnTo>
                    <a:pt x="202" y="141"/>
                  </a:lnTo>
                  <a:lnTo>
                    <a:pt x="186" y="155"/>
                  </a:lnTo>
                  <a:lnTo>
                    <a:pt x="173" y="169"/>
                  </a:lnTo>
                  <a:lnTo>
                    <a:pt x="159" y="185"/>
                  </a:lnTo>
                  <a:lnTo>
                    <a:pt x="147" y="203"/>
                  </a:lnTo>
                  <a:lnTo>
                    <a:pt x="137" y="221"/>
                  </a:lnTo>
                  <a:lnTo>
                    <a:pt x="129" y="240"/>
                  </a:lnTo>
                  <a:lnTo>
                    <a:pt x="124" y="258"/>
                  </a:lnTo>
                  <a:lnTo>
                    <a:pt x="121" y="277"/>
                  </a:lnTo>
                  <a:lnTo>
                    <a:pt x="123" y="296"/>
                  </a:lnTo>
                  <a:lnTo>
                    <a:pt x="128" y="313"/>
                  </a:lnTo>
                  <a:lnTo>
                    <a:pt x="137" y="330"/>
                  </a:lnTo>
                  <a:lnTo>
                    <a:pt x="152" y="345"/>
                  </a:lnTo>
                  <a:lnTo>
                    <a:pt x="171" y="359"/>
                  </a:lnTo>
                  <a:lnTo>
                    <a:pt x="188" y="367"/>
                  </a:lnTo>
                  <a:lnTo>
                    <a:pt x="206" y="370"/>
                  </a:lnTo>
                  <a:lnTo>
                    <a:pt x="224" y="370"/>
                  </a:lnTo>
                  <a:lnTo>
                    <a:pt x="242" y="366"/>
                  </a:lnTo>
                  <a:lnTo>
                    <a:pt x="258" y="359"/>
                  </a:lnTo>
                  <a:lnTo>
                    <a:pt x="272" y="348"/>
                  </a:lnTo>
                  <a:lnTo>
                    <a:pt x="283" y="334"/>
                  </a:lnTo>
                  <a:lnTo>
                    <a:pt x="289" y="322"/>
                  </a:lnTo>
                  <a:lnTo>
                    <a:pt x="293" y="310"/>
                  </a:lnTo>
                  <a:lnTo>
                    <a:pt x="295" y="299"/>
                  </a:lnTo>
                  <a:lnTo>
                    <a:pt x="297" y="288"/>
                  </a:lnTo>
                  <a:lnTo>
                    <a:pt x="300" y="278"/>
                  </a:lnTo>
                  <a:lnTo>
                    <a:pt x="305" y="269"/>
                  </a:lnTo>
                  <a:lnTo>
                    <a:pt x="312" y="262"/>
                  </a:lnTo>
                  <a:lnTo>
                    <a:pt x="321" y="254"/>
                  </a:lnTo>
                  <a:lnTo>
                    <a:pt x="336" y="249"/>
                  </a:lnTo>
                  <a:lnTo>
                    <a:pt x="354" y="247"/>
                  </a:lnTo>
                  <a:lnTo>
                    <a:pt x="371" y="249"/>
                  </a:lnTo>
                  <a:lnTo>
                    <a:pt x="387" y="254"/>
                  </a:lnTo>
                  <a:lnTo>
                    <a:pt x="404" y="259"/>
                  </a:lnTo>
                  <a:lnTo>
                    <a:pt x="420" y="263"/>
                  </a:lnTo>
                  <a:lnTo>
                    <a:pt x="437" y="262"/>
                  </a:lnTo>
                  <a:lnTo>
                    <a:pt x="453" y="256"/>
                  </a:lnTo>
                  <a:lnTo>
                    <a:pt x="466" y="248"/>
                  </a:lnTo>
                  <a:lnTo>
                    <a:pt x="474" y="236"/>
                  </a:lnTo>
                  <a:lnTo>
                    <a:pt x="478" y="223"/>
                  </a:lnTo>
                  <a:lnTo>
                    <a:pt x="479" y="207"/>
                  </a:lnTo>
                  <a:lnTo>
                    <a:pt x="475" y="191"/>
                  </a:lnTo>
                  <a:lnTo>
                    <a:pt x="468" y="176"/>
                  </a:lnTo>
                  <a:lnTo>
                    <a:pt x="453" y="155"/>
                  </a:lnTo>
                  <a:lnTo>
                    <a:pt x="434" y="137"/>
                  </a:lnTo>
                  <a:lnTo>
                    <a:pt x="412" y="122"/>
                  </a:lnTo>
                  <a:lnTo>
                    <a:pt x="388" y="110"/>
                  </a:lnTo>
                  <a:lnTo>
                    <a:pt x="363" y="101"/>
                  </a:lnTo>
                  <a:lnTo>
                    <a:pt x="337" y="96"/>
                  </a:lnTo>
                  <a:lnTo>
                    <a:pt x="312" y="95"/>
                  </a:lnTo>
                  <a:close/>
                  <a:moveTo>
                    <a:pt x="325" y="0"/>
                  </a:moveTo>
                  <a:lnTo>
                    <a:pt x="369" y="3"/>
                  </a:lnTo>
                  <a:lnTo>
                    <a:pt x="411" y="11"/>
                  </a:lnTo>
                  <a:lnTo>
                    <a:pt x="451" y="25"/>
                  </a:lnTo>
                  <a:lnTo>
                    <a:pt x="489" y="44"/>
                  </a:lnTo>
                  <a:lnTo>
                    <a:pt x="523" y="68"/>
                  </a:lnTo>
                  <a:lnTo>
                    <a:pt x="555" y="95"/>
                  </a:lnTo>
                  <a:lnTo>
                    <a:pt x="582" y="126"/>
                  </a:lnTo>
                  <a:lnTo>
                    <a:pt x="605" y="161"/>
                  </a:lnTo>
                  <a:lnTo>
                    <a:pt x="624" y="199"/>
                  </a:lnTo>
                  <a:lnTo>
                    <a:pt x="638" y="238"/>
                  </a:lnTo>
                  <a:lnTo>
                    <a:pt x="647" y="280"/>
                  </a:lnTo>
                  <a:lnTo>
                    <a:pt x="649" y="324"/>
                  </a:lnTo>
                  <a:lnTo>
                    <a:pt x="649" y="975"/>
                  </a:lnTo>
                  <a:lnTo>
                    <a:pt x="0" y="975"/>
                  </a:lnTo>
                  <a:lnTo>
                    <a:pt x="0" y="324"/>
                  </a:lnTo>
                  <a:lnTo>
                    <a:pt x="3" y="280"/>
                  </a:lnTo>
                  <a:lnTo>
                    <a:pt x="12" y="238"/>
                  </a:lnTo>
                  <a:lnTo>
                    <a:pt x="25" y="199"/>
                  </a:lnTo>
                  <a:lnTo>
                    <a:pt x="44" y="161"/>
                  </a:lnTo>
                  <a:lnTo>
                    <a:pt x="67" y="126"/>
                  </a:lnTo>
                  <a:lnTo>
                    <a:pt x="95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8" y="25"/>
                  </a:lnTo>
                  <a:lnTo>
                    <a:pt x="239" y="11"/>
                  </a:lnTo>
                  <a:lnTo>
                    <a:pt x="281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2525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Kanały dystrybucji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8" name="Prostokąt 7"/>
          <p:cNvSpPr/>
          <p:nvPr/>
        </p:nvSpPr>
        <p:spPr>
          <a:xfrm>
            <a:off x="491179" y="2800403"/>
            <a:ext cx="38252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Sieci handlowe </a:t>
            </a:r>
            <a:r>
              <a:rPr lang="pl-PL" sz="1400" dirty="0">
                <a:latin typeface="+mn-lt"/>
              </a:rPr>
              <a:t>dyktują warunki </a:t>
            </a:r>
            <a:r>
              <a:rPr lang="pl-PL" sz="1400" b="0" dirty="0">
                <a:latin typeface="+mn-lt"/>
              </a:rPr>
              <a:t>i dobór asortymentu do swoich sklepów. </a:t>
            </a: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Sporo do życzenia pozostawia </a:t>
            </a:r>
            <a:r>
              <a:rPr lang="pl-PL" sz="1400" dirty="0">
                <a:latin typeface="+mn-lt"/>
              </a:rPr>
              <a:t>kadra pracowników – </a:t>
            </a:r>
            <a:r>
              <a:rPr lang="pl-PL" sz="1400" b="0" dirty="0">
                <a:latin typeface="+mn-lt"/>
              </a:rPr>
              <a:t>swoje doradztwo opierają o informacje z „gazetek promocyjnych”, nie maja wystarczającej wiedzy o sprzęcie który sprzedają.</a:t>
            </a:r>
            <a:endParaRPr lang="pl-PL" sz="1400" dirty="0">
              <a:latin typeface="+mn-lt"/>
            </a:endParaRP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Wzrasta presja związana z utrzymaniem cen - sieci handlowe wprowadzają swoje </a:t>
            </a:r>
            <a:r>
              <a:rPr lang="pl-PL" sz="1400" dirty="0">
                <a:latin typeface="+mn-lt"/>
              </a:rPr>
              <a:t>własne marki</a:t>
            </a:r>
            <a:r>
              <a:rPr lang="pl-PL" sz="1400" b="0" dirty="0">
                <a:latin typeface="+mn-lt"/>
              </a:rPr>
              <a:t>. </a:t>
            </a:r>
          </a:p>
        </p:txBody>
      </p:sp>
      <p:sp>
        <p:nvSpPr>
          <p:cNvPr id="10" name="Freeform 122"/>
          <p:cNvSpPr>
            <a:spLocks noEditPoints="1"/>
          </p:cNvSpPr>
          <p:nvPr/>
        </p:nvSpPr>
        <p:spPr bwMode="auto">
          <a:xfrm>
            <a:off x="5701807" y="777493"/>
            <a:ext cx="2364328" cy="1362261"/>
          </a:xfrm>
          <a:custGeom>
            <a:avLst/>
            <a:gdLst>
              <a:gd name="T0" fmla="*/ 810885 w 295"/>
              <a:gd name="T1" fmla="*/ 417922 h 170"/>
              <a:gd name="T2" fmla="*/ 708835 w 295"/>
              <a:gd name="T3" fmla="*/ 395926 h 170"/>
              <a:gd name="T4" fmla="*/ 706077 w 295"/>
              <a:gd name="T5" fmla="*/ 54990 h 170"/>
              <a:gd name="T6" fmla="*/ 703319 w 295"/>
              <a:gd name="T7" fmla="*/ 8248 h 170"/>
              <a:gd name="T8" fmla="*/ 661947 w 295"/>
              <a:gd name="T9" fmla="*/ 2749 h 170"/>
              <a:gd name="T10" fmla="*/ 215133 w 295"/>
              <a:gd name="T11" fmla="*/ 2749 h 170"/>
              <a:gd name="T12" fmla="*/ 159970 w 295"/>
              <a:gd name="T13" fmla="*/ 2749 h 170"/>
              <a:gd name="T14" fmla="*/ 110324 w 295"/>
              <a:gd name="T15" fmla="*/ 5499 h 170"/>
              <a:gd name="T16" fmla="*/ 104808 w 295"/>
              <a:gd name="T17" fmla="*/ 52240 h 170"/>
              <a:gd name="T18" fmla="*/ 104808 w 295"/>
              <a:gd name="T19" fmla="*/ 398676 h 170"/>
              <a:gd name="T20" fmla="*/ 2758 w 295"/>
              <a:gd name="T21" fmla="*/ 420672 h 170"/>
              <a:gd name="T22" fmla="*/ 8274 w 295"/>
              <a:gd name="T23" fmla="*/ 456415 h 170"/>
              <a:gd name="T24" fmla="*/ 55162 w 295"/>
              <a:gd name="T25" fmla="*/ 461914 h 170"/>
              <a:gd name="T26" fmla="*/ 708835 w 295"/>
              <a:gd name="T27" fmla="*/ 461914 h 170"/>
              <a:gd name="T28" fmla="*/ 805369 w 295"/>
              <a:gd name="T29" fmla="*/ 456415 h 170"/>
              <a:gd name="T30" fmla="*/ 810885 w 295"/>
              <a:gd name="T31" fmla="*/ 417922 h 170"/>
              <a:gd name="T32" fmla="*/ 405442 w 295"/>
              <a:gd name="T33" fmla="*/ 428920 h 170"/>
              <a:gd name="T34" fmla="*/ 386136 w 295"/>
              <a:gd name="T35" fmla="*/ 409674 h 170"/>
              <a:gd name="T36" fmla="*/ 405442 w 295"/>
              <a:gd name="T37" fmla="*/ 390427 h 170"/>
              <a:gd name="T38" fmla="*/ 427507 w 295"/>
              <a:gd name="T39" fmla="*/ 409674 h 170"/>
              <a:gd name="T40" fmla="*/ 405442 w 295"/>
              <a:gd name="T41" fmla="*/ 428920 h 170"/>
              <a:gd name="T42" fmla="*/ 659189 w 295"/>
              <a:gd name="T43" fmla="*/ 373930 h 170"/>
              <a:gd name="T44" fmla="*/ 154454 w 295"/>
              <a:gd name="T45" fmla="*/ 373930 h 170"/>
              <a:gd name="T46" fmla="*/ 154454 w 295"/>
              <a:gd name="T47" fmla="*/ 46741 h 170"/>
              <a:gd name="T48" fmla="*/ 659189 w 295"/>
              <a:gd name="T49" fmla="*/ 46741 h 170"/>
              <a:gd name="T50" fmla="*/ 659189 w 295"/>
              <a:gd name="T51" fmla="*/ 373930 h 1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95" h="170">
                <a:moveTo>
                  <a:pt x="294" y="152"/>
                </a:moveTo>
                <a:cubicBezTo>
                  <a:pt x="282" y="149"/>
                  <a:pt x="268" y="148"/>
                  <a:pt x="257" y="144"/>
                </a:cubicBezTo>
                <a:cubicBezTo>
                  <a:pt x="256" y="103"/>
                  <a:pt x="256" y="63"/>
                  <a:pt x="256" y="20"/>
                </a:cubicBezTo>
                <a:cubicBezTo>
                  <a:pt x="256" y="15"/>
                  <a:pt x="257" y="5"/>
                  <a:pt x="255" y="3"/>
                </a:cubicBezTo>
                <a:cubicBezTo>
                  <a:pt x="253" y="0"/>
                  <a:pt x="245" y="1"/>
                  <a:pt x="240" y="1"/>
                </a:cubicBezTo>
                <a:cubicBezTo>
                  <a:pt x="184" y="1"/>
                  <a:pt x="132" y="1"/>
                  <a:pt x="7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2" y="1"/>
                  <a:pt x="42" y="0"/>
                  <a:pt x="40" y="2"/>
                </a:cubicBezTo>
                <a:cubicBezTo>
                  <a:pt x="38" y="4"/>
                  <a:pt x="38" y="13"/>
                  <a:pt x="38" y="19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26" y="148"/>
                  <a:pt x="13" y="150"/>
                  <a:pt x="1" y="153"/>
                </a:cubicBezTo>
                <a:cubicBezTo>
                  <a:pt x="0" y="159"/>
                  <a:pt x="0" y="164"/>
                  <a:pt x="3" y="166"/>
                </a:cubicBezTo>
                <a:cubicBezTo>
                  <a:pt x="6" y="168"/>
                  <a:pt x="14" y="168"/>
                  <a:pt x="20" y="168"/>
                </a:cubicBezTo>
                <a:cubicBezTo>
                  <a:pt x="257" y="168"/>
                  <a:pt x="257" y="168"/>
                  <a:pt x="257" y="168"/>
                </a:cubicBezTo>
                <a:cubicBezTo>
                  <a:pt x="266" y="168"/>
                  <a:pt x="287" y="170"/>
                  <a:pt x="292" y="166"/>
                </a:cubicBezTo>
                <a:cubicBezTo>
                  <a:pt x="295" y="164"/>
                  <a:pt x="294" y="158"/>
                  <a:pt x="294" y="152"/>
                </a:cubicBezTo>
                <a:close/>
                <a:moveTo>
                  <a:pt x="147" y="156"/>
                </a:moveTo>
                <a:cubicBezTo>
                  <a:pt x="143" y="156"/>
                  <a:pt x="140" y="153"/>
                  <a:pt x="140" y="149"/>
                </a:cubicBezTo>
                <a:cubicBezTo>
                  <a:pt x="140" y="145"/>
                  <a:pt x="143" y="142"/>
                  <a:pt x="147" y="142"/>
                </a:cubicBezTo>
                <a:cubicBezTo>
                  <a:pt x="151" y="142"/>
                  <a:pt x="155" y="145"/>
                  <a:pt x="155" y="149"/>
                </a:cubicBezTo>
                <a:cubicBezTo>
                  <a:pt x="155" y="153"/>
                  <a:pt x="151" y="156"/>
                  <a:pt x="147" y="156"/>
                </a:cubicBezTo>
                <a:close/>
                <a:moveTo>
                  <a:pt x="239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7"/>
                  <a:pt x="56" y="17"/>
                  <a:pt x="56" y="17"/>
                </a:cubicBezTo>
                <a:cubicBezTo>
                  <a:pt x="239" y="17"/>
                  <a:pt x="239" y="17"/>
                  <a:pt x="239" y="17"/>
                </a:cubicBezTo>
                <a:lnTo>
                  <a:pt x="239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endParaRPr lang="pl-PL"/>
          </a:p>
        </p:txBody>
      </p:sp>
      <p:sp>
        <p:nvSpPr>
          <p:cNvPr id="11" name="noun_project_2370.svg.eps"/>
          <p:cNvSpPr>
            <a:spLocks noEditPoints="1"/>
          </p:cNvSpPr>
          <p:nvPr/>
        </p:nvSpPr>
        <p:spPr bwMode="auto">
          <a:xfrm>
            <a:off x="6579965" y="1225260"/>
            <a:ext cx="608012" cy="466725"/>
          </a:xfrm>
          <a:custGeom>
            <a:avLst/>
            <a:gdLst>
              <a:gd name="T0" fmla="*/ 96724193 w 3446"/>
              <a:gd name="T1" fmla="*/ 39201018 h 2645"/>
              <a:gd name="T2" fmla="*/ 11829768 w 3446"/>
              <a:gd name="T3" fmla="*/ 0 h 2645"/>
              <a:gd name="T4" fmla="*/ 15721151 w 3446"/>
              <a:gd name="T5" fmla="*/ 467078 h 2645"/>
              <a:gd name="T6" fmla="*/ 19301293 w 3446"/>
              <a:gd name="T7" fmla="*/ 2023945 h 2645"/>
              <a:gd name="T8" fmla="*/ 22320886 w 3446"/>
              <a:gd name="T9" fmla="*/ 4639370 h 2645"/>
              <a:gd name="T10" fmla="*/ 24531326 w 3446"/>
              <a:gd name="T11" fmla="*/ 8251239 h 2645"/>
              <a:gd name="T12" fmla="*/ 107277595 w 3446"/>
              <a:gd name="T13" fmla="*/ 13326455 h 2645"/>
              <a:gd name="T14" fmla="*/ 40283530 w 3446"/>
              <a:gd name="T15" fmla="*/ 63113748 h 2645"/>
              <a:gd name="T16" fmla="*/ 81656753 w 3446"/>
              <a:gd name="T17" fmla="*/ 63113748 h 2645"/>
              <a:gd name="T18" fmla="*/ 85672702 w 3446"/>
              <a:gd name="T19" fmla="*/ 64047904 h 2645"/>
              <a:gd name="T20" fmla="*/ 88848091 w 3446"/>
              <a:gd name="T21" fmla="*/ 66476639 h 2645"/>
              <a:gd name="T22" fmla="*/ 90778168 w 3446"/>
              <a:gd name="T23" fmla="*/ 69994986 h 2645"/>
              <a:gd name="T24" fmla="*/ 91058354 w 3446"/>
              <a:gd name="T25" fmla="*/ 74042701 h 2645"/>
              <a:gd name="T26" fmla="*/ 89813041 w 3446"/>
              <a:gd name="T27" fmla="*/ 77592281 h 2645"/>
              <a:gd name="T28" fmla="*/ 87415928 w 3446"/>
              <a:gd name="T29" fmla="*/ 80332284 h 2645"/>
              <a:gd name="T30" fmla="*/ 84084919 w 3446"/>
              <a:gd name="T31" fmla="*/ 82013729 h 2645"/>
              <a:gd name="T32" fmla="*/ 80193536 w 3446"/>
              <a:gd name="T33" fmla="*/ 82262884 h 2645"/>
              <a:gd name="T34" fmla="*/ 76644624 w 3446"/>
              <a:gd name="T35" fmla="*/ 81048517 h 2645"/>
              <a:gd name="T36" fmla="*/ 73873987 w 3446"/>
              <a:gd name="T37" fmla="*/ 78619782 h 2645"/>
              <a:gd name="T38" fmla="*/ 72224098 w 3446"/>
              <a:gd name="T39" fmla="*/ 75288301 h 2645"/>
              <a:gd name="T40" fmla="*/ 71943911 w 3446"/>
              <a:gd name="T41" fmla="*/ 71614143 h 2645"/>
              <a:gd name="T42" fmla="*/ 35333684 w 3446"/>
              <a:gd name="T43" fmla="*/ 71582910 h 2645"/>
              <a:gd name="T44" fmla="*/ 35053497 w 3446"/>
              <a:gd name="T45" fmla="*/ 75226012 h 2645"/>
              <a:gd name="T46" fmla="*/ 33372554 w 3446"/>
              <a:gd name="T47" fmla="*/ 78557493 h 2645"/>
              <a:gd name="T48" fmla="*/ 30632971 w 3446"/>
              <a:gd name="T49" fmla="*/ 80986228 h 2645"/>
              <a:gd name="T50" fmla="*/ 27084059 w 3446"/>
              <a:gd name="T51" fmla="*/ 82231651 h 2645"/>
              <a:gd name="T52" fmla="*/ 23223729 w 3446"/>
              <a:gd name="T53" fmla="*/ 81982673 h 2645"/>
              <a:gd name="T54" fmla="*/ 19892720 w 3446"/>
              <a:gd name="T55" fmla="*/ 80301227 h 2645"/>
              <a:gd name="T56" fmla="*/ 17433324 w 3446"/>
              <a:gd name="T57" fmla="*/ 77529992 h 2645"/>
              <a:gd name="T58" fmla="*/ 16188187 w 3446"/>
              <a:gd name="T59" fmla="*/ 73980412 h 2645"/>
              <a:gd name="T60" fmla="*/ 16468374 w 3446"/>
              <a:gd name="T61" fmla="*/ 70119564 h 2645"/>
              <a:gd name="T62" fmla="*/ 18118264 w 3446"/>
              <a:gd name="T63" fmla="*/ 66787906 h 2645"/>
              <a:gd name="T64" fmla="*/ 20888900 w 3446"/>
              <a:gd name="T65" fmla="*/ 64359348 h 2645"/>
              <a:gd name="T66" fmla="*/ 24437813 w 3446"/>
              <a:gd name="T67" fmla="*/ 63144981 h 2645"/>
              <a:gd name="T68" fmla="*/ 28516045 w 3446"/>
              <a:gd name="T69" fmla="*/ 63425192 h 2645"/>
              <a:gd name="T70" fmla="*/ 32002675 w 3446"/>
              <a:gd name="T71" fmla="*/ 65355616 h 2645"/>
              <a:gd name="T72" fmla="*/ 17869307 w 3446"/>
              <a:gd name="T73" fmla="*/ 11707298 h 2645"/>
              <a:gd name="T74" fmla="*/ 16437144 w 3446"/>
              <a:gd name="T75" fmla="*/ 9185219 h 2645"/>
              <a:gd name="T76" fmla="*/ 14195827 w 3446"/>
              <a:gd name="T77" fmla="*/ 7752929 h 2645"/>
              <a:gd name="T78" fmla="*/ 11549581 w 3446"/>
              <a:gd name="T79" fmla="*/ 7441661 h 2645"/>
              <a:gd name="T80" fmla="*/ 8996848 w 3446"/>
              <a:gd name="T81" fmla="*/ 8282295 h 2645"/>
              <a:gd name="T82" fmla="*/ 7004489 w 3446"/>
              <a:gd name="T83" fmla="*/ 10368530 h 2645"/>
              <a:gd name="T84" fmla="*/ 5416882 w 3446"/>
              <a:gd name="T85" fmla="*/ 11925221 h 2645"/>
              <a:gd name="T86" fmla="*/ 3486629 w 3446"/>
              <a:gd name="T87" fmla="*/ 12267721 h 2645"/>
              <a:gd name="T88" fmla="*/ 1649890 w 3446"/>
              <a:gd name="T89" fmla="*/ 11582721 h 2645"/>
              <a:gd name="T90" fmla="*/ 373523 w 3446"/>
              <a:gd name="T91" fmla="*/ 10150607 h 2645"/>
              <a:gd name="T92" fmla="*/ 31053 w 3446"/>
              <a:gd name="T93" fmla="*/ 8188950 h 2645"/>
              <a:gd name="T94" fmla="*/ 1369703 w 3446"/>
              <a:gd name="T95" fmla="*/ 5417716 h 2645"/>
              <a:gd name="T96" fmla="*/ 4358419 w 3446"/>
              <a:gd name="T97" fmla="*/ 2428735 h 2645"/>
              <a:gd name="T98" fmla="*/ 7969615 w 3446"/>
              <a:gd name="T99" fmla="*/ 622712 h 2645"/>
              <a:gd name="T100" fmla="*/ 11829768 w 3446"/>
              <a:gd name="T101" fmla="*/ 0 h 26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46" h="2645">
                <a:moveTo>
                  <a:pt x="905" y="667"/>
                </a:moveTo>
                <a:lnTo>
                  <a:pt x="1160" y="1560"/>
                </a:lnTo>
                <a:lnTo>
                  <a:pt x="3107" y="1259"/>
                </a:lnTo>
                <a:lnTo>
                  <a:pt x="3177" y="667"/>
                </a:lnTo>
                <a:lnTo>
                  <a:pt x="905" y="667"/>
                </a:lnTo>
                <a:close/>
                <a:moveTo>
                  <a:pt x="380" y="0"/>
                </a:moveTo>
                <a:lnTo>
                  <a:pt x="422" y="1"/>
                </a:lnTo>
                <a:lnTo>
                  <a:pt x="464" y="7"/>
                </a:lnTo>
                <a:lnTo>
                  <a:pt x="505" y="15"/>
                </a:lnTo>
                <a:lnTo>
                  <a:pt x="545" y="29"/>
                </a:lnTo>
                <a:lnTo>
                  <a:pt x="583" y="45"/>
                </a:lnTo>
                <a:lnTo>
                  <a:pt x="620" y="65"/>
                </a:lnTo>
                <a:lnTo>
                  <a:pt x="656" y="89"/>
                </a:lnTo>
                <a:lnTo>
                  <a:pt x="688" y="118"/>
                </a:lnTo>
                <a:lnTo>
                  <a:pt x="717" y="149"/>
                </a:lnTo>
                <a:lnTo>
                  <a:pt x="745" y="184"/>
                </a:lnTo>
                <a:lnTo>
                  <a:pt x="768" y="223"/>
                </a:lnTo>
                <a:lnTo>
                  <a:pt x="788" y="265"/>
                </a:lnTo>
                <a:lnTo>
                  <a:pt x="803" y="310"/>
                </a:lnTo>
                <a:lnTo>
                  <a:pt x="837" y="428"/>
                </a:lnTo>
                <a:lnTo>
                  <a:pt x="3446" y="428"/>
                </a:lnTo>
                <a:lnTo>
                  <a:pt x="3323" y="1466"/>
                </a:lnTo>
                <a:lnTo>
                  <a:pt x="1227" y="1791"/>
                </a:lnTo>
                <a:lnTo>
                  <a:pt x="1294" y="2027"/>
                </a:lnTo>
                <a:lnTo>
                  <a:pt x="2619" y="2027"/>
                </a:lnTo>
                <a:lnTo>
                  <a:pt x="2621" y="2027"/>
                </a:lnTo>
                <a:lnTo>
                  <a:pt x="2623" y="2027"/>
                </a:lnTo>
                <a:lnTo>
                  <a:pt x="2668" y="2031"/>
                </a:lnTo>
                <a:lnTo>
                  <a:pt x="2711" y="2041"/>
                </a:lnTo>
                <a:lnTo>
                  <a:pt x="2752" y="2057"/>
                </a:lnTo>
                <a:lnTo>
                  <a:pt x="2790" y="2078"/>
                </a:lnTo>
                <a:lnTo>
                  <a:pt x="2823" y="2104"/>
                </a:lnTo>
                <a:lnTo>
                  <a:pt x="2854" y="2135"/>
                </a:lnTo>
                <a:lnTo>
                  <a:pt x="2879" y="2169"/>
                </a:lnTo>
                <a:lnTo>
                  <a:pt x="2900" y="2207"/>
                </a:lnTo>
                <a:lnTo>
                  <a:pt x="2916" y="2248"/>
                </a:lnTo>
                <a:lnTo>
                  <a:pt x="2925" y="2290"/>
                </a:lnTo>
                <a:lnTo>
                  <a:pt x="2928" y="2335"/>
                </a:lnTo>
                <a:lnTo>
                  <a:pt x="2925" y="2378"/>
                </a:lnTo>
                <a:lnTo>
                  <a:pt x="2917" y="2418"/>
                </a:lnTo>
                <a:lnTo>
                  <a:pt x="2904" y="2456"/>
                </a:lnTo>
                <a:lnTo>
                  <a:pt x="2885" y="2492"/>
                </a:lnTo>
                <a:lnTo>
                  <a:pt x="2863" y="2525"/>
                </a:lnTo>
                <a:lnTo>
                  <a:pt x="2837" y="2554"/>
                </a:lnTo>
                <a:lnTo>
                  <a:pt x="2808" y="2580"/>
                </a:lnTo>
                <a:lnTo>
                  <a:pt x="2774" y="2603"/>
                </a:lnTo>
                <a:lnTo>
                  <a:pt x="2739" y="2621"/>
                </a:lnTo>
                <a:lnTo>
                  <a:pt x="2701" y="2634"/>
                </a:lnTo>
                <a:lnTo>
                  <a:pt x="2660" y="2642"/>
                </a:lnTo>
                <a:lnTo>
                  <a:pt x="2618" y="2645"/>
                </a:lnTo>
                <a:lnTo>
                  <a:pt x="2576" y="2642"/>
                </a:lnTo>
                <a:lnTo>
                  <a:pt x="2535" y="2634"/>
                </a:lnTo>
                <a:lnTo>
                  <a:pt x="2498" y="2621"/>
                </a:lnTo>
                <a:lnTo>
                  <a:pt x="2462" y="2603"/>
                </a:lnTo>
                <a:lnTo>
                  <a:pt x="2429" y="2580"/>
                </a:lnTo>
                <a:lnTo>
                  <a:pt x="2399" y="2554"/>
                </a:lnTo>
                <a:lnTo>
                  <a:pt x="2373" y="2525"/>
                </a:lnTo>
                <a:lnTo>
                  <a:pt x="2351" y="2492"/>
                </a:lnTo>
                <a:lnTo>
                  <a:pt x="2333" y="2456"/>
                </a:lnTo>
                <a:lnTo>
                  <a:pt x="2320" y="2418"/>
                </a:lnTo>
                <a:lnTo>
                  <a:pt x="2311" y="2378"/>
                </a:lnTo>
                <a:lnTo>
                  <a:pt x="2308" y="2335"/>
                </a:lnTo>
                <a:lnTo>
                  <a:pt x="2311" y="2300"/>
                </a:lnTo>
                <a:lnTo>
                  <a:pt x="2318" y="2265"/>
                </a:lnTo>
                <a:lnTo>
                  <a:pt x="1129" y="2265"/>
                </a:lnTo>
                <a:lnTo>
                  <a:pt x="1135" y="2299"/>
                </a:lnTo>
                <a:lnTo>
                  <a:pt x="1137" y="2334"/>
                </a:lnTo>
                <a:lnTo>
                  <a:pt x="1134" y="2376"/>
                </a:lnTo>
                <a:lnTo>
                  <a:pt x="1126" y="2416"/>
                </a:lnTo>
                <a:lnTo>
                  <a:pt x="1113" y="2455"/>
                </a:lnTo>
                <a:lnTo>
                  <a:pt x="1095" y="2490"/>
                </a:lnTo>
                <a:lnTo>
                  <a:pt x="1072" y="2523"/>
                </a:lnTo>
                <a:lnTo>
                  <a:pt x="1046" y="2553"/>
                </a:lnTo>
                <a:lnTo>
                  <a:pt x="1017" y="2579"/>
                </a:lnTo>
                <a:lnTo>
                  <a:pt x="984" y="2601"/>
                </a:lnTo>
                <a:lnTo>
                  <a:pt x="949" y="2619"/>
                </a:lnTo>
                <a:lnTo>
                  <a:pt x="910" y="2633"/>
                </a:lnTo>
                <a:lnTo>
                  <a:pt x="870" y="2641"/>
                </a:lnTo>
                <a:lnTo>
                  <a:pt x="828" y="2643"/>
                </a:lnTo>
                <a:lnTo>
                  <a:pt x="785" y="2641"/>
                </a:lnTo>
                <a:lnTo>
                  <a:pt x="746" y="2633"/>
                </a:lnTo>
                <a:lnTo>
                  <a:pt x="707" y="2619"/>
                </a:lnTo>
                <a:lnTo>
                  <a:pt x="671" y="2601"/>
                </a:lnTo>
                <a:lnTo>
                  <a:pt x="639" y="2579"/>
                </a:lnTo>
                <a:lnTo>
                  <a:pt x="608" y="2553"/>
                </a:lnTo>
                <a:lnTo>
                  <a:pt x="582" y="2523"/>
                </a:lnTo>
                <a:lnTo>
                  <a:pt x="560" y="2490"/>
                </a:lnTo>
                <a:lnTo>
                  <a:pt x="542" y="2455"/>
                </a:lnTo>
                <a:lnTo>
                  <a:pt x="529" y="2416"/>
                </a:lnTo>
                <a:lnTo>
                  <a:pt x="520" y="2376"/>
                </a:lnTo>
                <a:lnTo>
                  <a:pt x="518" y="2334"/>
                </a:lnTo>
                <a:lnTo>
                  <a:pt x="520" y="2293"/>
                </a:lnTo>
                <a:lnTo>
                  <a:pt x="529" y="2252"/>
                </a:lnTo>
                <a:lnTo>
                  <a:pt x="542" y="2214"/>
                </a:lnTo>
                <a:lnTo>
                  <a:pt x="560" y="2179"/>
                </a:lnTo>
                <a:lnTo>
                  <a:pt x="582" y="2145"/>
                </a:lnTo>
                <a:lnTo>
                  <a:pt x="608" y="2116"/>
                </a:lnTo>
                <a:lnTo>
                  <a:pt x="639" y="2090"/>
                </a:lnTo>
                <a:lnTo>
                  <a:pt x="671" y="2067"/>
                </a:lnTo>
                <a:lnTo>
                  <a:pt x="707" y="2049"/>
                </a:lnTo>
                <a:lnTo>
                  <a:pt x="746" y="2036"/>
                </a:lnTo>
                <a:lnTo>
                  <a:pt x="785" y="2028"/>
                </a:lnTo>
                <a:lnTo>
                  <a:pt x="828" y="2025"/>
                </a:lnTo>
                <a:lnTo>
                  <a:pt x="873" y="2028"/>
                </a:lnTo>
                <a:lnTo>
                  <a:pt x="916" y="2037"/>
                </a:lnTo>
                <a:lnTo>
                  <a:pt x="956" y="2053"/>
                </a:lnTo>
                <a:lnTo>
                  <a:pt x="994" y="2073"/>
                </a:lnTo>
                <a:lnTo>
                  <a:pt x="1028" y="2099"/>
                </a:lnTo>
                <a:lnTo>
                  <a:pt x="1059" y="2128"/>
                </a:lnTo>
                <a:lnTo>
                  <a:pt x="1085" y="2162"/>
                </a:lnTo>
                <a:lnTo>
                  <a:pt x="574" y="376"/>
                </a:lnTo>
                <a:lnTo>
                  <a:pt x="562" y="346"/>
                </a:lnTo>
                <a:lnTo>
                  <a:pt x="547" y="318"/>
                </a:lnTo>
                <a:lnTo>
                  <a:pt x="528" y="295"/>
                </a:lnTo>
                <a:lnTo>
                  <a:pt x="506" y="277"/>
                </a:lnTo>
                <a:lnTo>
                  <a:pt x="482" y="261"/>
                </a:lnTo>
                <a:lnTo>
                  <a:pt x="456" y="249"/>
                </a:lnTo>
                <a:lnTo>
                  <a:pt x="427" y="242"/>
                </a:lnTo>
                <a:lnTo>
                  <a:pt x="399" y="239"/>
                </a:lnTo>
                <a:lnTo>
                  <a:pt x="371" y="239"/>
                </a:lnTo>
                <a:lnTo>
                  <a:pt x="342" y="244"/>
                </a:lnTo>
                <a:lnTo>
                  <a:pt x="315" y="252"/>
                </a:lnTo>
                <a:lnTo>
                  <a:pt x="289" y="266"/>
                </a:lnTo>
                <a:lnTo>
                  <a:pt x="265" y="284"/>
                </a:lnTo>
                <a:lnTo>
                  <a:pt x="243" y="307"/>
                </a:lnTo>
                <a:lnTo>
                  <a:pt x="225" y="333"/>
                </a:lnTo>
                <a:lnTo>
                  <a:pt x="209" y="355"/>
                </a:lnTo>
                <a:lnTo>
                  <a:pt x="193" y="372"/>
                </a:lnTo>
                <a:lnTo>
                  <a:pt x="174" y="383"/>
                </a:lnTo>
                <a:lnTo>
                  <a:pt x="153" y="391"/>
                </a:lnTo>
                <a:lnTo>
                  <a:pt x="132" y="395"/>
                </a:lnTo>
                <a:lnTo>
                  <a:pt x="112" y="394"/>
                </a:lnTo>
                <a:lnTo>
                  <a:pt x="91" y="390"/>
                </a:lnTo>
                <a:lnTo>
                  <a:pt x="71" y="382"/>
                </a:lnTo>
                <a:lnTo>
                  <a:pt x="53" y="372"/>
                </a:lnTo>
                <a:lnTo>
                  <a:pt x="37" y="359"/>
                </a:lnTo>
                <a:lnTo>
                  <a:pt x="23" y="343"/>
                </a:lnTo>
                <a:lnTo>
                  <a:pt x="12" y="326"/>
                </a:lnTo>
                <a:lnTo>
                  <a:pt x="4" y="306"/>
                </a:lnTo>
                <a:lnTo>
                  <a:pt x="0" y="285"/>
                </a:lnTo>
                <a:lnTo>
                  <a:pt x="1" y="263"/>
                </a:lnTo>
                <a:lnTo>
                  <a:pt x="6" y="239"/>
                </a:lnTo>
                <a:lnTo>
                  <a:pt x="18" y="215"/>
                </a:lnTo>
                <a:lnTo>
                  <a:pt x="44" y="174"/>
                </a:lnTo>
                <a:lnTo>
                  <a:pt x="73" y="137"/>
                </a:lnTo>
                <a:lnTo>
                  <a:pt x="106" y="106"/>
                </a:lnTo>
                <a:lnTo>
                  <a:pt x="140" y="78"/>
                </a:lnTo>
                <a:lnTo>
                  <a:pt x="177" y="55"/>
                </a:lnTo>
                <a:lnTo>
                  <a:pt x="216" y="36"/>
                </a:lnTo>
                <a:lnTo>
                  <a:pt x="256" y="20"/>
                </a:lnTo>
                <a:lnTo>
                  <a:pt x="296" y="10"/>
                </a:lnTo>
                <a:lnTo>
                  <a:pt x="337" y="2"/>
                </a:lnTo>
                <a:lnTo>
                  <a:pt x="3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21511" y="2205211"/>
            <a:ext cx="37810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dirty="0">
                <a:latin typeface="+mn-lt"/>
              </a:rPr>
              <a:t>Sieć naziemna to 4 główne sieci sprzedaży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156381" y="2809112"/>
            <a:ext cx="3825234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Komplementarna wobec sieci naziemnej</a:t>
            </a: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Nowe możliwości dotarcia do klienta</a:t>
            </a: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l-PL" sz="1400" b="0" dirty="0">
              <a:latin typeface="+mn-lt"/>
            </a:endParaRP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Ograniczenia dotyczące możliwości prezentowania sprzętu</a:t>
            </a:r>
            <a:endParaRPr lang="pl-PL" sz="1400" dirty="0">
              <a:latin typeface="+mn-lt"/>
            </a:endParaRPr>
          </a:p>
          <a:p>
            <a:pPr marL="171450" lvl="0" indent="-171450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400" b="0" dirty="0">
                <a:latin typeface="+mn-lt"/>
              </a:rPr>
              <a:t>Brak regulacji dotyczących handlu w Internecie (np. można oferować sprzęt, którego sklep nie posiada)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086713" y="2342873"/>
            <a:ext cx="378106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Bef>
                <a:spcPts val="300"/>
              </a:spcBef>
            </a:pPr>
            <a:r>
              <a:rPr lang="pl-PL" sz="1400" dirty="0">
                <a:latin typeface="+mn-lt"/>
              </a:rPr>
              <a:t>Sprzedaż on </a:t>
            </a:r>
            <a:r>
              <a:rPr lang="pl-PL" sz="1400" dirty="0" err="1">
                <a:latin typeface="+mn-lt"/>
              </a:rPr>
              <a:t>line</a:t>
            </a:r>
            <a:endParaRPr lang="pl-PL" sz="1400" dirty="0"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78983" y="2796912"/>
            <a:ext cx="473265" cy="426131"/>
            <a:chOff x="4685211" y="870857"/>
            <a:chExt cx="473265" cy="426131"/>
          </a:xfrm>
        </p:grpSpPr>
        <p:sp>
          <p:nvSpPr>
            <p:cNvPr id="4" name="Prostokąt 3"/>
            <p:cNvSpPr/>
            <p:nvPr/>
          </p:nvSpPr>
          <p:spPr bwMode="ltGray">
            <a:xfrm>
              <a:off x="4685211" y="870857"/>
              <a:ext cx="471170" cy="42613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pl-PL" sz="1600" b="0" dirty="0" err="1"/>
            </a:p>
          </p:txBody>
        </p:sp>
        <p:grpSp>
          <p:nvGrpSpPr>
            <p:cNvPr id="20" name="noun_project_0287.eps"/>
            <p:cNvGrpSpPr>
              <a:grpSpLocks/>
            </p:cNvGrpSpPr>
            <p:nvPr/>
          </p:nvGrpSpPr>
          <p:grpSpPr bwMode="auto">
            <a:xfrm>
              <a:off x="4685934" y="900566"/>
              <a:ext cx="472542" cy="366712"/>
              <a:chOff x="4585" y="1936"/>
              <a:chExt cx="384" cy="298"/>
            </a:xfrm>
            <a:solidFill>
              <a:srgbClr val="145D04"/>
            </a:solidFill>
          </p:grpSpPr>
          <p:sp>
            <p:nvSpPr>
              <p:cNvPr id="21" name="Freeform 289"/>
              <p:cNvSpPr>
                <a:spLocks/>
              </p:cNvSpPr>
              <p:nvPr/>
            </p:nvSpPr>
            <p:spPr bwMode="auto">
              <a:xfrm>
                <a:off x="4627" y="1936"/>
                <a:ext cx="342" cy="260"/>
              </a:xfrm>
              <a:custGeom>
                <a:avLst/>
                <a:gdLst>
                  <a:gd name="T0" fmla="*/ 36 w 3076"/>
                  <a:gd name="T1" fmla="*/ 0 h 2337"/>
                  <a:gd name="T2" fmla="*/ 36 w 3076"/>
                  <a:gd name="T3" fmla="*/ 0 h 2337"/>
                  <a:gd name="T4" fmla="*/ 37 w 3076"/>
                  <a:gd name="T5" fmla="*/ 0 h 2337"/>
                  <a:gd name="T6" fmla="*/ 37 w 3076"/>
                  <a:gd name="T7" fmla="*/ 0 h 2337"/>
                  <a:gd name="T8" fmla="*/ 37 w 3076"/>
                  <a:gd name="T9" fmla="*/ 1 h 2337"/>
                  <a:gd name="T10" fmla="*/ 37 w 3076"/>
                  <a:gd name="T11" fmla="*/ 1 h 2337"/>
                  <a:gd name="T12" fmla="*/ 38 w 3076"/>
                  <a:gd name="T13" fmla="*/ 1 h 2337"/>
                  <a:gd name="T14" fmla="*/ 38 w 3076"/>
                  <a:gd name="T15" fmla="*/ 1 h 2337"/>
                  <a:gd name="T16" fmla="*/ 38 w 3076"/>
                  <a:gd name="T17" fmla="*/ 2 h 2337"/>
                  <a:gd name="T18" fmla="*/ 38 w 3076"/>
                  <a:gd name="T19" fmla="*/ 2 h 2337"/>
                  <a:gd name="T20" fmla="*/ 38 w 3076"/>
                  <a:gd name="T21" fmla="*/ 2 h 2337"/>
                  <a:gd name="T22" fmla="*/ 38 w 3076"/>
                  <a:gd name="T23" fmla="*/ 3 h 2337"/>
                  <a:gd name="T24" fmla="*/ 38 w 3076"/>
                  <a:gd name="T25" fmla="*/ 3 h 2337"/>
                  <a:gd name="T26" fmla="*/ 38 w 3076"/>
                  <a:gd name="T27" fmla="*/ 3 h 2337"/>
                  <a:gd name="T28" fmla="*/ 37 w 3076"/>
                  <a:gd name="T29" fmla="*/ 4 h 2337"/>
                  <a:gd name="T30" fmla="*/ 13 w 3076"/>
                  <a:gd name="T31" fmla="*/ 28 h 2337"/>
                  <a:gd name="T32" fmla="*/ 13 w 3076"/>
                  <a:gd name="T33" fmla="*/ 28 h 2337"/>
                  <a:gd name="T34" fmla="*/ 12 w 3076"/>
                  <a:gd name="T35" fmla="*/ 29 h 2337"/>
                  <a:gd name="T36" fmla="*/ 12 w 3076"/>
                  <a:gd name="T37" fmla="*/ 29 h 2337"/>
                  <a:gd name="T38" fmla="*/ 12 w 3076"/>
                  <a:gd name="T39" fmla="*/ 29 h 2337"/>
                  <a:gd name="T40" fmla="*/ 11 w 3076"/>
                  <a:gd name="T41" fmla="*/ 29 h 2337"/>
                  <a:gd name="T42" fmla="*/ 11 w 3076"/>
                  <a:gd name="T43" fmla="*/ 29 h 2337"/>
                  <a:gd name="T44" fmla="*/ 11 w 3076"/>
                  <a:gd name="T45" fmla="*/ 29 h 2337"/>
                  <a:gd name="T46" fmla="*/ 10 w 3076"/>
                  <a:gd name="T47" fmla="*/ 29 h 2337"/>
                  <a:gd name="T48" fmla="*/ 10 w 3076"/>
                  <a:gd name="T49" fmla="*/ 28 h 2337"/>
                  <a:gd name="T50" fmla="*/ 10 w 3076"/>
                  <a:gd name="T51" fmla="*/ 28 h 2337"/>
                  <a:gd name="T52" fmla="*/ 1 w 3076"/>
                  <a:gd name="T53" fmla="*/ 19 h 2337"/>
                  <a:gd name="T54" fmla="*/ 0 w 3076"/>
                  <a:gd name="T55" fmla="*/ 19 h 2337"/>
                  <a:gd name="T56" fmla="*/ 0 w 3076"/>
                  <a:gd name="T57" fmla="*/ 19 h 2337"/>
                  <a:gd name="T58" fmla="*/ 0 w 3076"/>
                  <a:gd name="T59" fmla="*/ 18 h 2337"/>
                  <a:gd name="T60" fmla="*/ 0 w 3076"/>
                  <a:gd name="T61" fmla="*/ 18 h 2337"/>
                  <a:gd name="T62" fmla="*/ 0 w 3076"/>
                  <a:gd name="T63" fmla="*/ 18 h 2337"/>
                  <a:gd name="T64" fmla="*/ 0 w 3076"/>
                  <a:gd name="T65" fmla="*/ 17 h 2337"/>
                  <a:gd name="T66" fmla="*/ 0 w 3076"/>
                  <a:gd name="T67" fmla="*/ 17 h 2337"/>
                  <a:gd name="T68" fmla="*/ 0 w 3076"/>
                  <a:gd name="T69" fmla="*/ 16 h 2337"/>
                  <a:gd name="T70" fmla="*/ 1 w 3076"/>
                  <a:gd name="T71" fmla="*/ 16 h 2337"/>
                  <a:gd name="T72" fmla="*/ 1 w 3076"/>
                  <a:gd name="T73" fmla="*/ 16 h 2337"/>
                  <a:gd name="T74" fmla="*/ 1 w 3076"/>
                  <a:gd name="T75" fmla="*/ 16 h 2337"/>
                  <a:gd name="T76" fmla="*/ 1 w 3076"/>
                  <a:gd name="T77" fmla="*/ 16 h 2337"/>
                  <a:gd name="T78" fmla="*/ 2 w 3076"/>
                  <a:gd name="T79" fmla="*/ 15 h 2337"/>
                  <a:gd name="T80" fmla="*/ 2 w 3076"/>
                  <a:gd name="T81" fmla="*/ 15 h 2337"/>
                  <a:gd name="T82" fmla="*/ 2 w 3076"/>
                  <a:gd name="T83" fmla="*/ 15 h 2337"/>
                  <a:gd name="T84" fmla="*/ 3 w 3076"/>
                  <a:gd name="T85" fmla="*/ 16 h 2337"/>
                  <a:gd name="T86" fmla="*/ 3 w 3076"/>
                  <a:gd name="T87" fmla="*/ 16 h 2337"/>
                  <a:gd name="T88" fmla="*/ 3 w 3076"/>
                  <a:gd name="T89" fmla="*/ 16 h 2337"/>
                  <a:gd name="T90" fmla="*/ 4 w 3076"/>
                  <a:gd name="T91" fmla="*/ 16 h 2337"/>
                  <a:gd name="T92" fmla="*/ 11 w 3076"/>
                  <a:gd name="T93" fmla="*/ 24 h 2337"/>
                  <a:gd name="T94" fmla="*/ 34 w 3076"/>
                  <a:gd name="T95" fmla="*/ 1 h 2337"/>
                  <a:gd name="T96" fmla="*/ 35 w 3076"/>
                  <a:gd name="T97" fmla="*/ 0 h 2337"/>
                  <a:gd name="T98" fmla="*/ 35 w 3076"/>
                  <a:gd name="T99" fmla="*/ 0 h 2337"/>
                  <a:gd name="T100" fmla="*/ 35 w 3076"/>
                  <a:gd name="T101" fmla="*/ 0 h 2337"/>
                  <a:gd name="T102" fmla="*/ 36 w 3076"/>
                  <a:gd name="T103" fmla="*/ 0 h 2337"/>
                  <a:gd name="T104" fmla="*/ 36 w 3076"/>
                  <a:gd name="T105" fmla="*/ 0 h 23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76" h="2337">
                    <a:moveTo>
                      <a:pt x="2903" y="0"/>
                    </a:moveTo>
                    <a:lnTo>
                      <a:pt x="2935" y="3"/>
                    </a:lnTo>
                    <a:lnTo>
                      <a:pt x="2964" y="11"/>
                    </a:lnTo>
                    <a:lnTo>
                      <a:pt x="2990" y="24"/>
                    </a:lnTo>
                    <a:lnTo>
                      <a:pt x="3014" y="41"/>
                    </a:lnTo>
                    <a:lnTo>
                      <a:pt x="3035" y="62"/>
                    </a:lnTo>
                    <a:lnTo>
                      <a:pt x="3052" y="86"/>
                    </a:lnTo>
                    <a:lnTo>
                      <a:pt x="3066" y="113"/>
                    </a:lnTo>
                    <a:lnTo>
                      <a:pt x="3073" y="143"/>
                    </a:lnTo>
                    <a:lnTo>
                      <a:pt x="3076" y="173"/>
                    </a:lnTo>
                    <a:lnTo>
                      <a:pt x="3074" y="201"/>
                    </a:lnTo>
                    <a:lnTo>
                      <a:pt x="3068" y="228"/>
                    </a:lnTo>
                    <a:lnTo>
                      <a:pt x="3057" y="253"/>
                    </a:lnTo>
                    <a:lnTo>
                      <a:pt x="3042" y="276"/>
                    </a:lnTo>
                    <a:lnTo>
                      <a:pt x="3025" y="296"/>
                    </a:lnTo>
                    <a:lnTo>
                      <a:pt x="1038" y="2285"/>
                    </a:lnTo>
                    <a:lnTo>
                      <a:pt x="1018" y="2303"/>
                    </a:lnTo>
                    <a:lnTo>
                      <a:pt x="995" y="2317"/>
                    </a:lnTo>
                    <a:lnTo>
                      <a:pt x="971" y="2327"/>
                    </a:lnTo>
                    <a:lnTo>
                      <a:pt x="944" y="2335"/>
                    </a:lnTo>
                    <a:lnTo>
                      <a:pt x="915" y="2337"/>
                    </a:lnTo>
                    <a:lnTo>
                      <a:pt x="888" y="2335"/>
                    </a:lnTo>
                    <a:lnTo>
                      <a:pt x="861" y="2327"/>
                    </a:lnTo>
                    <a:lnTo>
                      <a:pt x="837" y="2317"/>
                    </a:lnTo>
                    <a:lnTo>
                      <a:pt x="814" y="2303"/>
                    </a:lnTo>
                    <a:lnTo>
                      <a:pt x="794" y="2285"/>
                    </a:lnTo>
                    <a:lnTo>
                      <a:pt x="51" y="1542"/>
                    </a:lnTo>
                    <a:lnTo>
                      <a:pt x="34" y="1522"/>
                    </a:lnTo>
                    <a:lnTo>
                      <a:pt x="20" y="1499"/>
                    </a:lnTo>
                    <a:lnTo>
                      <a:pt x="9" y="1474"/>
                    </a:lnTo>
                    <a:lnTo>
                      <a:pt x="2" y="1447"/>
                    </a:lnTo>
                    <a:lnTo>
                      <a:pt x="0" y="1419"/>
                    </a:lnTo>
                    <a:lnTo>
                      <a:pt x="3" y="1389"/>
                    </a:lnTo>
                    <a:lnTo>
                      <a:pt x="11" y="1359"/>
                    </a:lnTo>
                    <a:lnTo>
                      <a:pt x="24" y="1332"/>
                    </a:lnTo>
                    <a:lnTo>
                      <a:pt x="41" y="1308"/>
                    </a:lnTo>
                    <a:lnTo>
                      <a:pt x="62" y="1287"/>
                    </a:lnTo>
                    <a:lnTo>
                      <a:pt x="86" y="1270"/>
                    </a:lnTo>
                    <a:lnTo>
                      <a:pt x="112" y="1258"/>
                    </a:lnTo>
                    <a:lnTo>
                      <a:pt x="142" y="1249"/>
                    </a:lnTo>
                    <a:lnTo>
                      <a:pt x="173" y="1246"/>
                    </a:lnTo>
                    <a:lnTo>
                      <a:pt x="201" y="1248"/>
                    </a:lnTo>
                    <a:lnTo>
                      <a:pt x="227" y="1255"/>
                    </a:lnTo>
                    <a:lnTo>
                      <a:pt x="253" y="1266"/>
                    </a:lnTo>
                    <a:lnTo>
                      <a:pt x="276" y="1280"/>
                    </a:lnTo>
                    <a:lnTo>
                      <a:pt x="295" y="1297"/>
                    </a:lnTo>
                    <a:lnTo>
                      <a:pt x="915" y="1918"/>
                    </a:lnTo>
                    <a:lnTo>
                      <a:pt x="2781" y="51"/>
                    </a:lnTo>
                    <a:lnTo>
                      <a:pt x="2801" y="34"/>
                    </a:lnTo>
                    <a:lnTo>
                      <a:pt x="2824" y="20"/>
                    </a:lnTo>
                    <a:lnTo>
                      <a:pt x="2849" y="9"/>
                    </a:lnTo>
                    <a:lnTo>
                      <a:pt x="2875" y="2"/>
                    </a:lnTo>
                    <a:lnTo>
                      <a:pt x="29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Freeform 290"/>
              <p:cNvSpPr>
                <a:spLocks/>
              </p:cNvSpPr>
              <p:nvPr/>
            </p:nvSpPr>
            <p:spPr bwMode="auto">
              <a:xfrm>
                <a:off x="4585" y="2003"/>
                <a:ext cx="230" cy="231"/>
              </a:xfrm>
              <a:custGeom>
                <a:avLst/>
                <a:gdLst>
                  <a:gd name="T0" fmla="*/ 0 w 2074"/>
                  <a:gd name="T1" fmla="*/ 0 h 2077"/>
                  <a:gd name="T2" fmla="*/ 26 w 2074"/>
                  <a:gd name="T3" fmla="*/ 0 h 2077"/>
                  <a:gd name="T4" fmla="*/ 26 w 2074"/>
                  <a:gd name="T5" fmla="*/ 4 h 2077"/>
                  <a:gd name="T6" fmla="*/ 23 w 2074"/>
                  <a:gd name="T7" fmla="*/ 7 h 2077"/>
                  <a:gd name="T8" fmla="*/ 23 w 2074"/>
                  <a:gd name="T9" fmla="*/ 3 h 2077"/>
                  <a:gd name="T10" fmla="*/ 3 w 2074"/>
                  <a:gd name="T11" fmla="*/ 3 h 2077"/>
                  <a:gd name="T12" fmla="*/ 3 w 2074"/>
                  <a:gd name="T13" fmla="*/ 23 h 2077"/>
                  <a:gd name="T14" fmla="*/ 23 w 2074"/>
                  <a:gd name="T15" fmla="*/ 23 h 2077"/>
                  <a:gd name="T16" fmla="*/ 23 w 2074"/>
                  <a:gd name="T17" fmla="*/ 18 h 2077"/>
                  <a:gd name="T18" fmla="*/ 26 w 2074"/>
                  <a:gd name="T19" fmla="*/ 16 h 2077"/>
                  <a:gd name="T20" fmla="*/ 26 w 2074"/>
                  <a:gd name="T21" fmla="*/ 26 h 2077"/>
                  <a:gd name="T22" fmla="*/ 0 w 2074"/>
                  <a:gd name="T23" fmla="*/ 26 h 2077"/>
                  <a:gd name="T24" fmla="*/ 0 w 2074"/>
                  <a:gd name="T25" fmla="*/ 0 h 20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4" h="2077">
                    <a:moveTo>
                      <a:pt x="0" y="0"/>
                    </a:moveTo>
                    <a:lnTo>
                      <a:pt x="2074" y="0"/>
                    </a:lnTo>
                    <a:lnTo>
                      <a:pt x="2074" y="346"/>
                    </a:lnTo>
                    <a:lnTo>
                      <a:pt x="1866" y="554"/>
                    </a:lnTo>
                    <a:lnTo>
                      <a:pt x="1866" y="208"/>
                    </a:lnTo>
                    <a:lnTo>
                      <a:pt x="207" y="208"/>
                    </a:lnTo>
                    <a:lnTo>
                      <a:pt x="207" y="1869"/>
                    </a:lnTo>
                    <a:lnTo>
                      <a:pt x="1866" y="1869"/>
                    </a:lnTo>
                    <a:lnTo>
                      <a:pt x="1866" y="1479"/>
                    </a:lnTo>
                    <a:lnTo>
                      <a:pt x="2074" y="1271"/>
                    </a:lnTo>
                    <a:lnTo>
                      <a:pt x="2074" y="2077"/>
                    </a:lnTo>
                    <a:lnTo>
                      <a:pt x="0" y="20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33" name="Grupa 32"/>
          <p:cNvGrpSpPr/>
          <p:nvPr/>
        </p:nvGrpSpPr>
        <p:grpSpPr>
          <a:xfrm>
            <a:off x="4880030" y="4094875"/>
            <a:ext cx="471170" cy="426131"/>
            <a:chOff x="4988559" y="1679006"/>
            <a:chExt cx="471170" cy="426131"/>
          </a:xfrm>
        </p:grpSpPr>
        <p:sp>
          <p:nvSpPr>
            <p:cNvPr id="29" name="Prostokąt 28"/>
            <p:cNvSpPr/>
            <p:nvPr/>
          </p:nvSpPr>
          <p:spPr bwMode="ltGray">
            <a:xfrm>
              <a:off x="4988559" y="1679006"/>
              <a:ext cx="471170" cy="42613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pl-PL" sz="1600" b="0" dirty="0" err="1"/>
            </a:p>
          </p:txBody>
        </p:sp>
        <p:sp>
          <p:nvSpPr>
            <p:cNvPr id="32" name="Freeform 290"/>
            <p:cNvSpPr>
              <a:spLocks/>
            </p:cNvSpPr>
            <p:nvPr/>
          </p:nvSpPr>
          <p:spPr bwMode="auto">
            <a:xfrm>
              <a:off x="4989282" y="1791164"/>
              <a:ext cx="283033" cy="284263"/>
            </a:xfrm>
            <a:custGeom>
              <a:avLst/>
              <a:gdLst>
                <a:gd name="T0" fmla="*/ 0 w 2074"/>
                <a:gd name="T1" fmla="*/ 0 h 2077"/>
                <a:gd name="T2" fmla="*/ 26 w 2074"/>
                <a:gd name="T3" fmla="*/ 0 h 2077"/>
                <a:gd name="T4" fmla="*/ 26 w 2074"/>
                <a:gd name="T5" fmla="*/ 4 h 2077"/>
                <a:gd name="T6" fmla="*/ 23 w 2074"/>
                <a:gd name="T7" fmla="*/ 7 h 2077"/>
                <a:gd name="T8" fmla="*/ 23 w 2074"/>
                <a:gd name="T9" fmla="*/ 3 h 2077"/>
                <a:gd name="T10" fmla="*/ 3 w 2074"/>
                <a:gd name="T11" fmla="*/ 3 h 2077"/>
                <a:gd name="T12" fmla="*/ 3 w 2074"/>
                <a:gd name="T13" fmla="*/ 23 h 2077"/>
                <a:gd name="T14" fmla="*/ 23 w 2074"/>
                <a:gd name="T15" fmla="*/ 23 h 2077"/>
                <a:gd name="T16" fmla="*/ 23 w 2074"/>
                <a:gd name="T17" fmla="*/ 18 h 2077"/>
                <a:gd name="T18" fmla="*/ 26 w 2074"/>
                <a:gd name="T19" fmla="*/ 16 h 2077"/>
                <a:gd name="T20" fmla="*/ 26 w 2074"/>
                <a:gd name="T21" fmla="*/ 26 h 2077"/>
                <a:gd name="T22" fmla="*/ 0 w 2074"/>
                <a:gd name="T23" fmla="*/ 26 h 2077"/>
                <a:gd name="T24" fmla="*/ 0 w 2074"/>
                <a:gd name="T25" fmla="*/ 0 h 2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4" h="2077">
                  <a:moveTo>
                    <a:pt x="0" y="0"/>
                  </a:moveTo>
                  <a:lnTo>
                    <a:pt x="2074" y="0"/>
                  </a:lnTo>
                  <a:lnTo>
                    <a:pt x="2074" y="346"/>
                  </a:lnTo>
                  <a:lnTo>
                    <a:pt x="1866" y="554"/>
                  </a:lnTo>
                  <a:lnTo>
                    <a:pt x="1866" y="208"/>
                  </a:lnTo>
                  <a:lnTo>
                    <a:pt x="207" y="208"/>
                  </a:lnTo>
                  <a:lnTo>
                    <a:pt x="207" y="1869"/>
                  </a:lnTo>
                  <a:lnTo>
                    <a:pt x="1866" y="1869"/>
                  </a:lnTo>
                  <a:lnTo>
                    <a:pt x="1866" y="1479"/>
                  </a:lnTo>
                  <a:lnTo>
                    <a:pt x="2074" y="1271"/>
                  </a:lnTo>
                  <a:lnTo>
                    <a:pt x="2074" y="2077"/>
                  </a:lnTo>
                  <a:lnTo>
                    <a:pt x="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pl-PL"/>
            </a:p>
          </p:txBody>
        </p:sp>
        <p:cxnSp>
          <p:nvCxnSpPr>
            <p:cNvPr id="7" name="Łącznik prostoliniowy 6"/>
            <p:cNvCxnSpPr/>
            <p:nvPr/>
          </p:nvCxnSpPr>
          <p:spPr>
            <a:xfrm flipH="1">
              <a:off x="5111952" y="1915877"/>
              <a:ext cx="305699" cy="0"/>
            </a:xfrm>
            <a:prstGeom prst="line">
              <a:avLst/>
            </a:prstGeom>
            <a:ln w="571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4878983" y="3280254"/>
            <a:ext cx="473265" cy="426131"/>
            <a:chOff x="4685211" y="870857"/>
            <a:chExt cx="473265" cy="426131"/>
          </a:xfrm>
        </p:grpSpPr>
        <p:sp>
          <p:nvSpPr>
            <p:cNvPr id="24" name="Prostokąt 23"/>
            <p:cNvSpPr/>
            <p:nvPr/>
          </p:nvSpPr>
          <p:spPr bwMode="ltGray">
            <a:xfrm>
              <a:off x="4685211" y="870857"/>
              <a:ext cx="471170" cy="42613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pl-PL" sz="1600" b="0" dirty="0" err="1"/>
            </a:p>
          </p:txBody>
        </p:sp>
        <p:grpSp>
          <p:nvGrpSpPr>
            <p:cNvPr id="25" name="noun_project_0287.eps"/>
            <p:cNvGrpSpPr>
              <a:grpSpLocks/>
            </p:cNvGrpSpPr>
            <p:nvPr/>
          </p:nvGrpSpPr>
          <p:grpSpPr bwMode="auto">
            <a:xfrm>
              <a:off x="4685934" y="900566"/>
              <a:ext cx="472542" cy="366712"/>
              <a:chOff x="4585" y="1936"/>
              <a:chExt cx="384" cy="298"/>
            </a:xfrm>
            <a:solidFill>
              <a:srgbClr val="145D04"/>
            </a:solidFill>
          </p:grpSpPr>
          <p:sp>
            <p:nvSpPr>
              <p:cNvPr id="26" name="Freeform 289"/>
              <p:cNvSpPr>
                <a:spLocks/>
              </p:cNvSpPr>
              <p:nvPr/>
            </p:nvSpPr>
            <p:spPr bwMode="auto">
              <a:xfrm>
                <a:off x="4627" y="1936"/>
                <a:ext cx="342" cy="260"/>
              </a:xfrm>
              <a:custGeom>
                <a:avLst/>
                <a:gdLst>
                  <a:gd name="T0" fmla="*/ 36 w 3076"/>
                  <a:gd name="T1" fmla="*/ 0 h 2337"/>
                  <a:gd name="T2" fmla="*/ 36 w 3076"/>
                  <a:gd name="T3" fmla="*/ 0 h 2337"/>
                  <a:gd name="T4" fmla="*/ 37 w 3076"/>
                  <a:gd name="T5" fmla="*/ 0 h 2337"/>
                  <a:gd name="T6" fmla="*/ 37 w 3076"/>
                  <a:gd name="T7" fmla="*/ 0 h 2337"/>
                  <a:gd name="T8" fmla="*/ 37 w 3076"/>
                  <a:gd name="T9" fmla="*/ 1 h 2337"/>
                  <a:gd name="T10" fmla="*/ 37 w 3076"/>
                  <a:gd name="T11" fmla="*/ 1 h 2337"/>
                  <a:gd name="T12" fmla="*/ 38 w 3076"/>
                  <a:gd name="T13" fmla="*/ 1 h 2337"/>
                  <a:gd name="T14" fmla="*/ 38 w 3076"/>
                  <a:gd name="T15" fmla="*/ 1 h 2337"/>
                  <a:gd name="T16" fmla="*/ 38 w 3076"/>
                  <a:gd name="T17" fmla="*/ 2 h 2337"/>
                  <a:gd name="T18" fmla="*/ 38 w 3076"/>
                  <a:gd name="T19" fmla="*/ 2 h 2337"/>
                  <a:gd name="T20" fmla="*/ 38 w 3076"/>
                  <a:gd name="T21" fmla="*/ 2 h 2337"/>
                  <a:gd name="T22" fmla="*/ 38 w 3076"/>
                  <a:gd name="T23" fmla="*/ 3 h 2337"/>
                  <a:gd name="T24" fmla="*/ 38 w 3076"/>
                  <a:gd name="T25" fmla="*/ 3 h 2337"/>
                  <a:gd name="T26" fmla="*/ 38 w 3076"/>
                  <a:gd name="T27" fmla="*/ 3 h 2337"/>
                  <a:gd name="T28" fmla="*/ 37 w 3076"/>
                  <a:gd name="T29" fmla="*/ 4 h 2337"/>
                  <a:gd name="T30" fmla="*/ 13 w 3076"/>
                  <a:gd name="T31" fmla="*/ 28 h 2337"/>
                  <a:gd name="T32" fmla="*/ 13 w 3076"/>
                  <a:gd name="T33" fmla="*/ 28 h 2337"/>
                  <a:gd name="T34" fmla="*/ 12 w 3076"/>
                  <a:gd name="T35" fmla="*/ 29 h 2337"/>
                  <a:gd name="T36" fmla="*/ 12 w 3076"/>
                  <a:gd name="T37" fmla="*/ 29 h 2337"/>
                  <a:gd name="T38" fmla="*/ 12 w 3076"/>
                  <a:gd name="T39" fmla="*/ 29 h 2337"/>
                  <a:gd name="T40" fmla="*/ 11 w 3076"/>
                  <a:gd name="T41" fmla="*/ 29 h 2337"/>
                  <a:gd name="T42" fmla="*/ 11 w 3076"/>
                  <a:gd name="T43" fmla="*/ 29 h 2337"/>
                  <a:gd name="T44" fmla="*/ 11 w 3076"/>
                  <a:gd name="T45" fmla="*/ 29 h 2337"/>
                  <a:gd name="T46" fmla="*/ 10 w 3076"/>
                  <a:gd name="T47" fmla="*/ 29 h 2337"/>
                  <a:gd name="T48" fmla="*/ 10 w 3076"/>
                  <a:gd name="T49" fmla="*/ 28 h 2337"/>
                  <a:gd name="T50" fmla="*/ 10 w 3076"/>
                  <a:gd name="T51" fmla="*/ 28 h 2337"/>
                  <a:gd name="T52" fmla="*/ 1 w 3076"/>
                  <a:gd name="T53" fmla="*/ 19 h 2337"/>
                  <a:gd name="T54" fmla="*/ 0 w 3076"/>
                  <a:gd name="T55" fmla="*/ 19 h 2337"/>
                  <a:gd name="T56" fmla="*/ 0 w 3076"/>
                  <a:gd name="T57" fmla="*/ 19 h 2337"/>
                  <a:gd name="T58" fmla="*/ 0 w 3076"/>
                  <a:gd name="T59" fmla="*/ 18 h 2337"/>
                  <a:gd name="T60" fmla="*/ 0 w 3076"/>
                  <a:gd name="T61" fmla="*/ 18 h 2337"/>
                  <a:gd name="T62" fmla="*/ 0 w 3076"/>
                  <a:gd name="T63" fmla="*/ 18 h 2337"/>
                  <a:gd name="T64" fmla="*/ 0 w 3076"/>
                  <a:gd name="T65" fmla="*/ 17 h 2337"/>
                  <a:gd name="T66" fmla="*/ 0 w 3076"/>
                  <a:gd name="T67" fmla="*/ 17 h 2337"/>
                  <a:gd name="T68" fmla="*/ 0 w 3076"/>
                  <a:gd name="T69" fmla="*/ 16 h 2337"/>
                  <a:gd name="T70" fmla="*/ 1 w 3076"/>
                  <a:gd name="T71" fmla="*/ 16 h 2337"/>
                  <a:gd name="T72" fmla="*/ 1 w 3076"/>
                  <a:gd name="T73" fmla="*/ 16 h 2337"/>
                  <a:gd name="T74" fmla="*/ 1 w 3076"/>
                  <a:gd name="T75" fmla="*/ 16 h 2337"/>
                  <a:gd name="T76" fmla="*/ 1 w 3076"/>
                  <a:gd name="T77" fmla="*/ 16 h 2337"/>
                  <a:gd name="T78" fmla="*/ 2 w 3076"/>
                  <a:gd name="T79" fmla="*/ 15 h 2337"/>
                  <a:gd name="T80" fmla="*/ 2 w 3076"/>
                  <a:gd name="T81" fmla="*/ 15 h 2337"/>
                  <a:gd name="T82" fmla="*/ 2 w 3076"/>
                  <a:gd name="T83" fmla="*/ 15 h 2337"/>
                  <a:gd name="T84" fmla="*/ 3 w 3076"/>
                  <a:gd name="T85" fmla="*/ 16 h 2337"/>
                  <a:gd name="T86" fmla="*/ 3 w 3076"/>
                  <a:gd name="T87" fmla="*/ 16 h 2337"/>
                  <a:gd name="T88" fmla="*/ 3 w 3076"/>
                  <a:gd name="T89" fmla="*/ 16 h 2337"/>
                  <a:gd name="T90" fmla="*/ 4 w 3076"/>
                  <a:gd name="T91" fmla="*/ 16 h 2337"/>
                  <a:gd name="T92" fmla="*/ 11 w 3076"/>
                  <a:gd name="T93" fmla="*/ 24 h 2337"/>
                  <a:gd name="T94" fmla="*/ 34 w 3076"/>
                  <a:gd name="T95" fmla="*/ 1 h 2337"/>
                  <a:gd name="T96" fmla="*/ 35 w 3076"/>
                  <a:gd name="T97" fmla="*/ 0 h 2337"/>
                  <a:gd name="T98" fmla="*/ 35 w 3076"/>
                  <a:gd name="T99" fmla="*/ 0 h 2337"/>
                  <a:gd name="T100" fmla="*/ 35 w 3076"/>
                  <a:gd name="T101" fmla="*/ 0 h 2337"/>
                  <a:gd name="T102" fmla="*/ 36 w 3076"/>
                  <a:gd name="T103" fmla="*/ 0 h 2337"/>
                  <a:gd name="T104" fmla="*/ 36 w 3076"/>
                  <a:gd name="T105" fmla="*/ 0 h 23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76" h="2337">
                    <a:moveTo>
                      <a:pt x="2903" y="0"/>
                    </a:moveTo>
                    <a:lnTo>
                      <a:pt x="2935" y="3"/>
                    </a:lnTo>
                    <a:lnTo>
                      <a:pt x="2964" y="11"/>
                    </a:lnTo>
                    <a:lnTo>
                      <a:pt x="2990" y="24"/>
                    </a:lnTo>
                    <a:lnTo>
                      <a:pt x="3014" y="41"/>
                    </a:lnTo>
                    <a:lnTo>
                      <a:pt x="3035" y="62"/>
                    </a:lnTo>
                    <a:lnTo>
                      <a:pt x="3052" y="86"/>
                    </a:lnTo>
                    <a:lnTo>
                      <a:pt x="3066" y="113"/>
                    </a:lnTo>
                    <a:lnTo>
                      <a:pt x="3073" y="143"/>
                    </a:lnTo>
                    <a:lnTo>
                      <a:pt x="3076" y="173"/>
                    </a:lnTo>
                    <a:lnTo>
                      <a:pt x="3074" y="201"/>
                    </a:lnTo>
                    <a:lnTo>
                      <a:pt x="3068" y="228"/>
                    </a:lnTo>
                    <a:lnTo>
                      <a:pt x="3057" y="253"/>
                    </a:lnTo>
                    <a:lnTo>
                      <a:pt x="3042" y="276"/>
                    </a:lnTo>
                    <a:lnTo>
                      <a:pt x="3025" y="296"/>
                    </a:lnTo>
                    <a:lnTo>
                      <a:pt x="1038" y="2285"/>
                    </a:lnTo>
                    <a:lnTo>
                      <a:pt x="1018" y="2303"/>
                    </a:lnTo>
                    <a:lnTo>
                      <a:pt x="995" y="2317"/>
                    </a:lnTo>
                    <a:lnTo>
                      <a:pt x="971" y="2327"/>
                    </a:lnTo>
                    <a:lnTo>
                      <a:pt x="944" y="2335"/>
                    </a:lnTo>
                    <a:lnTo>
                      <a:pt x="915" y="2337"/>
                    </a:lnTo>
                    <a:lnTo>
                      <a:pt x="888" y="2335"/>
                    </a:lnTo>
                    <a:lnTo>
                      <a:pt x="861" y="2327"/>
                    </a:lnTo>
                    <a:lnTo>
                      <a:pt x="837" y="2317"/>
                    </a:lnTo>
                    <a:lnTo>
                      <a:pt x="814" y="2303"/>
                    </a:lnTo>
                    <a:lnTo>
                      <a:pt x="794" y="2285"/>
                    </a:lnTo>
                    <a:lnTo>
                      <a:pt x="51" y="1542"/>
                    </a:lnTo>
                    <a:lnTo>
                      <a:pt x="34" y="1522"/>
                    </a:lnTo>
                    <a:lnTo>
                      <a:pt x="20" y="1499"/>
                    </a:lnTo>
                    <a:lnTo>
                      <a:pt x="9" y="1474"/>
                    </a:lnTo>
                    <a:lnTo>
                      <a:pt x="2" y="1447"/>
                    </a:lnTo>
                    <a:lnTo>
                      <a:pt x="0" y="1419"/>
                    </a:lnTo>
                    <a:lnTo>
                      <a:pt x="3" y="1389"/>
                    </a:lnTo>
                    <a:lnTo>
                      <a:pt x="11" y="1359"/>
                    </a:lnTo>
                    <a:lnTo>
                      <a:pt x="24" y="1332"/>
                    </a:lnTo>
                    <a:lnTo>
                      <a:pt x="41" y="1308"/>
                    </a:lnTo>
                    <a:lnTo>
                      <a:pt x="62" y="1287"/>
                    </a:lnTo>
                    <a:lnTo>
                      <a:pt x="86" y="1270"/>
                    </a:lnTo>
                    <a:lnTo>
                      <a:pt x="112" y="1258"/>
                    </a:lnTo>
                    <a:lnTo>
                      <a:pt x="142" y="1249"/>
                    </a:lnTo>
                    <a:lnTo>
                      <a:pt x="173" y="1246"/>
                    </a:lnTo>
                    <a:lnTo>
                      <a:pt x="201" y="1248"/>
                    </a:lnTo>
                    <a:lnTo>
                      <a:pt x="227" y="1255"/>
                    </a:lnTo>
                    <a:lnTo>
                      <a:pt x="253" y="1266"/>
                    </a:lnTo>
                    <a:lnTo>
                      <a:pt x="276" y="1280"/>
                    </a:lnTo>
                    <a:lnTo>
                      <a:pt x="295" y="1297"/>
                    </a:lnTo>
                    <a:lnTo>
                      <a:pt x="915" y="1918"/>
                    </a:lnTo>
                    <a:lnTo>
                      <a:pt x="2781" y="51"/>
                    </a:lnTo>
                    <a:lnTo>
                      <a:pt x="2801" y="34"/>
                    </a:lnTo>
                    <a:lnTo>
                      <a:pt x="2824" y="20"/>
                    </a:lnTo>
                    <a:lnTo>
                      <a:pt x="2849" y="9"/>
                    </a:lnTo>
                    <a:lnTo>
                      <a:pt x="2875" y="2"/>
                    </a:lnTo>
                    <a:lnTo>
                      <a:pt x="29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Freeform 290"/>
              <p:cNvSpPr>
                <a:spLocks/>
              </p:cNvSpPr>
              <p:nvPr/>
            </p:nvSpPr>
            <p:spPr bwMode="auto">
              <a:xfrm>
                <a:off x="4585" y="2003"/>
                <a:ext cx="230" cy="231"/>
              </a:xfrm>
              <a:custGeom>
                <a:avLst/>
                <a:gdLst>
                  <a:gd name="T0" fmla="*/ 0 w 2074"/>
                  <a:gd name="T1" fmla="*/ 0 h 2077"/>
                  <a:gd name="T2" fmla="*/ 26 w 2074"/>
                  <a:gd name="T3" fmla="*/ 0 h 2077"/>
                  <a:gd name="T4" fmla="*/ 26 w 2074"/>
                  <a:gd name="T5" fmla="*/ 4 h 2077"/>
                  <a:gd name="T6" fmla="*/ 23 w 2074"/>
                  <a:gd name="T7" fmla="*/ 7 h 2077"/>
                  <a:gd name="T8" fmla="*/ 23 w 2074"/>
                  <a:gd name="T9" fmla="*/ 3 h 2077"/>
                  <a:gd name="T10" fmla="*/ 3 w 2074"/>
                  <a:gd name="T11" fmla="*/ 3 h 2077"/>
                  <a:gd name="T12" fmla="*/ 3 w 2074"/>
                  <a:gd name="T13" fmla="*/ 23 h 2077"/>
                  <a:gd name="T14" fmla="*/ 23 w 2074"/>
                  <a:gd name="T15" fmla="*/ 23 h 2077"/>
                  <a:gd name="T16" fmla="*/ 23 w 2074"/>
                  <a:gd name="T17" fmla="*/ 18 h 2077"/>
                  <a:gd name="T18" fmla="*/ 26 w 2074"/>
                  <a:gd name="T19" fmla="*/ 16 h 2077"/>
                  <a:gd name="T20" fmla="*/ 26 w 2074"/>
                  <a:gd name="T21" fmla="*/ 26 h 2077"/>
                  <a:gd name="T22" fmla="*/ 0 w 2074"/>
                  <a:gd name="T23" fmla="*/ 26 h 2077"/>
                  <a:gd name="T24" fmla="*/ 0 w 2074"/>
                  <a:gd name="T25" fmla="*/ 0 h 20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4" h="2077">
                    <a:moveTo>
                      <a:pt x="0" y="0"/>
                    </a:moveTo>
                    <a:lnTo>
                      <a:pt x="2074" y="0"/>
                    </a:lnTo>
                    <a:lnTo>
                      <a:pt x="2074" y="346"/>
                    </a:lnTo>
                    <a:lnTo>
                      <a:pt x="1866" y="554"/>
                    </a:lnTo>
                    <a:lnTo>
                      <a:pt x="1866" y="208"/>
                    </a:lnTo>
                    <a:lnTo>
                      <a:pt x="207" y="208"/>
                    </a:lnTo>
                    <a:lnTo>
                      <a:pt x="207" y="1869"/>
                    </a:lnTo>
                    <a:lnTo>
                      <a:pt x="1866" y="1869"/>
                    </a:lnTo>
                    <a:lnTo>
                      <a:pt x="1866" y="1479"/>
                    </a:lnTo>
                    <a:lnTo>
                      <a:pt x="2074" y="1271"/>
                    </a:lnTo>
                    <a:lnTo>
                      <a:pt x="2074" y="2077"/>
                    </a:lnTo>
                    <a:lnTo>
                      <a:pt x="0" y="20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34" name="Grupa 33"/>
          <p:cNvGrpSpPr/>
          <p:nvPr/>
        </p:nvGrpSpPr>
        <p:grpSpPr>
          <a:xfrm>
            <a:off x="4880030" y="4691474"/>
            <a:ext cx="471170" cy="426131"/>
            <a:chOff x="4988559" y="1679006"/>
            <a:chExt cx="471170" cy="426131"/>
          </a:xfrm>
        </p:grpSpPr>
        <p:sp>
          <p:nvSpPr>
            <p:cNvPr id="35" name="Prostokąt 34"/>
            <p:cNvSpPr/>
            <p:nvPr/>
          </p:nvSpPr>
          <p:spPr bwMode="ltGray">
            <a:xfrm>
              <a:off x="4988559" y="1679006"/>
              <a:ext cx="471170" cy="42613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pl-PL" sz="1600" b="0" dirty="0" err="1"/>
            </a:p>
          </p:txBody>
        </p:sp>
        <p:sp>
          <p:nvSpPr>
            <p:cNvPr id="36" name="Freeform 290"/>
            <p:cNvSpPr>
              <a:spLocks/>
            </p:cNvSpPr>
            <p:nvPr/>
          </p:nvSpPr>
          <p:spPr bwMode="auto">
            <a:xfrm>
              <a:off x="4989282" y="1791164"/>
              <a:ext cx="283033" cy="284263"/>
            </a:xfrm>
            <a:custGeom>
              <a:avLst/>
              <a:gdLst>
                <a:gd name="T0" fmla="*/ 0 w 2074"/>
                <a:gd name="T1" fmla="*/ 0 h 2077"/>
                <a:gd name="T2" fmla="*/ 26 w 2074"/>
                <a:gd name="T3" fmla="*/ 0 h 2077"/>
                <a:gd name="T4" fmla="*/ 26 w 2074"/>
                <a:gd name="T5" fmla="*/ 4 h 2077"/>
                <a:gd name="T6" fmla="*/ 23 w 2074"/>
                <a:gd name="T7" fmla="*/ 7 h 2077"/>
                <a:gd name="T8" fmla="*/ 23 w 2074"/>
                <a:gd name="T9" fmla="*/ 3 h 2077"/>
                <a:gd name="T10" fmla="*/ 3 w 2074"/>
                <a:gd name="T11" fmla="*/ 3 h 2077"/>
                <a:gd name="T12" fmla="*/ 3 w 2074"/>
                <a:gd name="T13" fmla="*/ 23 h 2077"/>
                <a:gd name="T14" fmla="*/ 23 w 2074"/>
                <a:gd name="T15" fmla="*/ 23 h 2077"/>
                <a:gd name="T16" fmla="*/ 23 w 2074"/>
                <a:gd name="T17" fmla="*/ 18 h 2077"/>
                <a:gd name="T18" fmla="*/ 26 w 2074"/>
                <a:gd name="T19" fmla="*/ 16 h 2077"/>
                <a:gd name="T20" fmla="*/ 26 w 2074"/>
                <a:gd name="T21" fmla="*/ 26 h 2077"/>
                <a:gd name="T22" fmla="*/ 0 w 2074"/>
                <a:gd name="T23" fmla="*/ 26 h 2077"/>
                <a:gd name="T24" fmla="*/ 0 w 2074"/>
                <a:gd name="T25" fmla="*/ 0 h 2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4" h="2077">
                  <a:moveTo>
                    <a:pt x="0" y="0"/>
                  </a:moveTo>
                  <a:lnTo>
                    <a:pt x="2074" y="0"/>
                  </a:lnTo>
                  <a:lnTo>
                    <a:pt x="2074" y="346"/>
                  </a:lnTo>
                  <a:lnTo>
                    <a:pt x="1866" y="554"/>
                  </a:lnTo>
                  <a:lnTo>
                    <a:pt x="1866" y="208"/>
                  </a:lnTo>
                  <a:lnTo>
                    <a:pt x="207" y="208"/>
                  </a:lnTo>
                  <a:lnTo>
                    <a:pt x="207" y="1869"/>
                  </a:lnTo>
                  <a:lnTo>
                    <a:pt x="1866" y="1869"/>
                  </a:lnTo>
                  <a:lnTo>
                    <a:pt x="1866" y="1479"/>
                  </a:lnTo>
                  <a:lnTo>
                    <a:pt x="2074" y="1271"/>
                  </a:lnTo>
                  <a:lnTo>
                    <a:pt x="2074" y="2077"/>
                  </a:lnTo>
                  <a:lnTo>
                    <a:pt x="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pl-PL"/>
            </a:p>
          </p:txBody>
        </p:sp>
        <p:cxnSp>
          <p:nvCxnSpPr>
            <p:cNvPr id="37" name="Łącznik prostoliniowy 36"/>
            <p:cNvCxnSpPr/>
            <p:nvPr/>
          </p:nvCxnSpPr>
          <p:spPr>
            <a:xfrm flipH="1">
              <a:off x="5111952" y="1915877"/>
              <a:ext cx="305699" cy="0"/>
            </a:xfrm>
            <a:prstGeom prst="line">
              <a:avLst/>
            </a:prstGeom>
            <a:ln w="571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oun_project_1808.svg.eps"/>
          <p:cNvGrpSpPr>
            <a:grpSpLocks/>
          </p:cNvGrpSpPr>
          <p:nvPr/>
        </p:nvGrpSpPr>
        <p:grpSpPr bwMode="auto">
          <a:xfrm>
            <a:off x="1077702" y="994856"/>
            <a:ext cx="2260478" cy="1015945"/>
            <a:chOff x="1714" y="1379"/>
            <a:chExt cx="356" cy="160"/>
          </a:xfrm>
          <a:solidFill>
            <a:schemeClr val="tx2"/>
          </a:solidFill>
        </p:grpSpPr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2043" y="1525"/>
              <a:ext cx="27" cy="14"/>
            </a:xfrm>
            <a:custGeom>
              <a:avLst/>
              <a:gdLst>
                <a:gd name="T0" fmla="*/ 0 w 271"/>
                <a:gd name="T1" fmla="*/ 0 h 143"/>
                <a:gd name="T2" fmla="*/ 3 w 271"/>
                <a:gd name="T3" fmla="*/ 0 h 143"/>
                <a:gd name="T4" fmla="*/ 3 w 271"/>
                <a:gd name="T5" fmla="*/ 1 h 143"/>
                <a:gd name="T6" fmla="*/ 0 w 271"/>
                <a:gd name="T7" fmla="*/ 1 h 143"/>
                <a:gd name="T8" fmla="*/ 0 w 271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143">
                  <a:moveTo>
                    <a:pt x="0" y="0"/>
                  </a:moveTo>
                  <a:lnTo>
                    <a:pt x="271" y="16"/>
                  </a:lnTo>
                  <a:lnTo>
                    <a:pt x="271" y="143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1714" y="1522"/>
              <a:ext cx="314" cy="17"/>
            </a:xfrm>
            <a:custGeom>
              <a:avLst/>
              <a:gdLst>
                <a:gd name="T0" fmla="*/ 27 w 3141"/>
                <a:gd name="T1" fmla="*/ 0 h 176"/>
                <a:gd name="T2" fmla="*/ 31 w 3141"/>
                <a:gd name="T3" fmla="*/ 0 h 176"/>
                <a:gd name="T4" fmla="*/ 31 w 3141"/>
                <a:gd name="T5" fmla="*/ 2 h 176"/>
                <a:gd name="T6" fmla="*/ 27 w 3141"/>
                <a:gd name="T7" fmla="*/ 2 h 176"/>
                <a:gd name="T8" fmla="*/ 27 w 3141"/>
                <a:gd name="T9" fmla="*/ 2 h 176"/>
                <a:gd name="T10" fmla="*/ 0 w 3141"/>
                <a:gd name="T11" fmla="*/ 2 h 176"/>
                <a:gd name="T12" fmla="*/ 0 w 3141"/>
                <a:gd name="T13" fmla="*/ 1 h 176"/>
                <a:gd name="T14" fmla="*/ 27 w 3141"/>
                <a:gd name="T15" fmla="*/ 0 h 176"/>
                <a:gd name="T16" fmla="*/ 27 w 314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1" h="176">
                  <a:moveTo>
                    <a:pt x="2753" y="0"/>
                  </a:moveTo>
                  <a:lnTo>
                    <a:pt x="3141" y="24"/>
                  </a:lnTo>
                  <a:lnTo>
                    <a:pt x="3141" y="174"/>
                  </a:lnTo>
                  <a:lnTo>
                    <a:pt x="2753" y="173"/>
                  </a:lnTo>
                  <a:lnTo>
                    <a:pt x="2753" y="176"/>
                  </a:lnTo>
                  <a:lnTo>
                    <a:pt x="0" y="173"/>
                  </a:lnTo>
                  <a:lnTo>
                    <a:pt x="0" y="79"/>
                  </a:lnTo>
                  <a:lnTo>
                    <a:pt x="2753" y="4"/>
                  </a:lnTo>
                  <a:lnTo>
                    <a:pt x="27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1714" y="1379"/>
              <a:ext cx="356" cy="86"/>
            </a:xfrm>
            <a:custGeom>
              <a:avLst/>
              <a:gdLst>
                <a:gd name="T0" fmla="*/ 32 w 3563"/>
                <a:gd name="T1" fmla="*/ 0 h 856"/>
                <a:gd name="T2" fmla="*/ 36 w 3563"/>
                <a:gd name="T3" fmla="*/ 5 h 856"/>
                <a:gd name="T4" fmla="*/ 36 w 3563"/>
                <a:gd name="T5" fmla="*/ 6 h 856"/>
                <a:gd name="T6" fmla="*/ 27 w 3563"/>
                <a:gd name="T7" fmla="*/ 2 h 856"/>
                <a:gd name="T8" fmla="*/ 27 w 3563"/>
                <a:gd name="T9" fmla="*/ 2 h 856"/>
                <a:gd name="T10" fmla="*/ 0 w 3563"/>
                <a:gd name="T11" fmla="*/ 9 h 856"/>
                <a:gd name="T12" fmla="*/ 0 w 3563"/>
                <a:gd name="T13" fmla="*/ 8 h 856"/>
                <a:gd name="T14" fmla="*/ 27 w 3563"/>
                <a:gd name="T15" fmla="*/ 1 h 856"/>
                <a:gd name="T16" fmla="*/ 27 w 3563"/>
                <a:gd name="T17" fmla="*/ 1 h 856"/>
                <a:gd name="T18" fmla="*/ 32 w 3563"/>
                <a:gd name="T19" fmla="*/ 0 h 8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63" h="856">
                  <a:moveTo>
                    <a:pt x="3220" y="0"/>
                  </a:moveTo>
                  <a:lnTo>
                    <a:pt x="3563" y="469"/>
                  </a:lnTo>
                  <a:lnTo>
                    <a:pt x="3563" y="596"/>
                  </a:lnTo>
                  <a:lnTo>
                    <a:pt x="2753" y="239"/>
                  </a:lnTo>
                  <a:lnTo>
                    <a:pt x="2753" y="240"/>
                  </a:lnTo>
                  <a:lnTo>
                    <a:pt x="0" y="856"/>
                  </a:lnTo>
                  <a:lnTo>
                    <a:pt x="0" y="762"/>
                  </a:lnTo>
                  <a:lnTo>
                    <a:pt x="2753" y="68"/>
                  </a:lnTo>
                  <a:lnTo>
                    <a:pt x="2753" y="66"/>
                  </a:lnTo>
                  <a:lnTo>
                    <a:pt x="3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Freeform 87"/>
            <p:cNvSpPr>
              <a:spLocks noEditPoints="1"/>
            </p:cNvSpPr>
            <p:nvPr/>
          </p:nvSpPr>
          <p:spPr bwMode="auto">
            <a:xfrm>
              <a:off x="1714" y="1411"/>
              <a:ext cx="356" cy="115"/>
            </a:xfrm>
            <a:custGeom>
              <a:avLst/>
              <a:gdLst>
                <a:gd name="T0" fmla="*/ 1 w 3563"/>
                <a:gd name="T1" fmla="*/ 9 h 1149"/>
                <a:gd name="T2" fmla="*/ 2 w 3563"/>
                <a:gd name="T3" fmla="*/ 10 h 1149"/>
                <a:gd name="T4" fmla="*/ 4 w 3563"/>
                <a:gd name="T5" fmla="*/ 9 h 1149"/>
                <a:gd name="T6" fmla="*/ 5 w 3563"/>
                <a:gd name="T7" fmla="*/ 10 h 1149"/>
                <a:gd name="T8" fmla="*/ 7 w 3563"/>
                <a:gd name="T9" fmla="*/ 9 h 1149"/>
                <a:gd name="T10" fmla="*/ 8 w 3563"/>
                <a:gd name="T11" fmla="*/ 8 h 1149"/>
                <a:gd name="T12" fmla="*/ 10 w 3563"/>
                <a:gd name="T13" fmla="*/ 9 h 1149"/>
                <a:gd name="T14" fmla="*/ 35 w 3563"/>
                <a:gd name="T15" fmla="*/ 8 h 1149"/>
                <a:gd name="T16" fmla="*/ 12 w 3563"/>
                <a:gd name="T17" fmla="*/ 9 h 1149"/>
                <a:gd name="T18" fmla="*/ 1 w 3563"/>
                <a:gd name="T19" fmla="*/ 8 h 1149"/>
                <a:gd name="T20" fmla="*/ 14 w 3563"/>
                <a:gd name="T21" fmla="*/ 8 h 1149"/>
                <a:gd name="T22" fmla="*/ 2 w 3563"/>
                <a:gd name="T23" fmla="*/ 9 h 1149"/>
                <a:gd name="T24" fmla="*/ 16 w 3563"/>
                <a:gd name="T25" fmla="*/ 7 h 1149"/>
                <a:gd name="T26" fmla="*/ 2 w 3563"/>
                <a:gd name="T27" fmla="*/ 8 h 1149"/>
                <a:gd name="T28" fmla="*/ 3 w 3563"/>
                <a:gd name="T29" fmla="*/ 7 h 1149"/>
                <a:gd name="T30" fmla="*/ 17 w 3563"/>
                <a:gd name="T31" fmla="*/ 7 h 1149"/>
                <a:gd name="T32" fmla="*/ 4 w 3563"/>
                <a:gd name="T33" fmla="*/ 8 h 1149"/>
                <a:gd name="T34" fmla="*/ 20 w 3563"/>
                <a:gd name="T35" fmla="*/ 7 h 1149"/>
                <a:gd name="T36" fmla="*/ 5 w 3563"/>
                <a:gd name="T37" fmla="*/ 8 h 1149"/>
                <a:gd name="T38" fmla="*/ 22 w 3563"/>
                <a:gd name="T39" fmla="*/ 7 h 1149"/>
                <a:gd name="T40" fmla="*/ 6 w 3563"/>
                <a:gd name="T41" fmla="*/ 7 h 1149"/>
                <a:gd name="T42" fmla="*/ 8 w 3563"/>
                <a:gd name="T43" fmla="*/ 8 h 1149"/>
                <a:gd name="T44" fmla="*/ 29 w 3563"/>
                <a:gd name="T45" fmla="*/ 7 h 1149"/>
                <a:gd name="T46" fmla="*/ 8 w 3563"/>
                <a:gd name="T47" fmla="*/ 8 h 1149"/>
                <a:gd name="T48" fmla="*/ 27 w 3563"/>
                <a:gd name="T49" fmla="*/ 6 h 1149"/>
                <a:gd name="T50" fmla="*/ 9 w 3563"/>
                <a:gd name="T51" fmla="*/ 6 h 1149"/>
                <a:gd name="T52" fmla="*/ 1 w 3563"/>
                <a:gd name="T53" fmla="*/ 7 h 1149"/>
                <a:gd name="T54" fmla="*/ 12 w 3563"/>
                <a:gd name="T55" fmla="*/ 6 h 1149"/>
                <a:gd name="T56" fmla="*/ 2 w 3563"/>
                <a:gd name="T57" fmla="*/ 7 h 1149"/>
                <a:gd name="T58" fmla="*/ 35 w 3563"/>
                <a:gd name="T59" fmla="*/ 6 h 1149"/>
                <a:gd name="T60" fmla="*/ 3 w 3563"/>
                <a:gd name="T61" fmla="*/ 6 h 1149"/>
                <a:gd name="T62" fmla="*/ 35 w 3563"/>
                <a:gd name="T63" fmla="*/ 6 h 1149"/>
                <a:gd name="T64" fmla="*/ 4 w 3563"/>
                <a:gd name="T65" fmla="*/ 6 h 1149"/>
                <a:gd name="T66" fmla="*/ 34 w 3563"/>
                <a:gd name="T67" fmla="*/ 7 h 1149"/>
                <a:gd name="T68" fmla="*/ 16 w 3563"/>
                <a:gd name="T69" fmla="*/ 5 h 1149"/>
                <a:gd name="T70" fmla="*/ 6 w 3563"/>
                <a:gd name="T71" fmla="*/ 5 h 1149"/>
                <a:gd name="T72" fmla="*/ 33 w 3563"/>
                <a:gd name="T73" fmla="*/ 5 h 1149"/>
                <a:gd name="T74" fmla="*/ 8 w 3563"/>
                <a:gd name="T75" fmla="*/ 5 h 1149"/>
                <a:gd name="T76" fmla="*/ 32 w 3563"/>
                <a:gd name="T77" fmla="*/ 6 h 1149"/>
                <a:gd name="T78" fmla="*/ 20 w 3563"/>
                <a:gd name="T79" fmla="*/ 5 h 1149"/>
                <a:gd name="T80" fmla="*/ 30 w 3563"/>
                <a:gd name="T81" fmla="*/ 6 h 1149"/>
                <a:gd name="T82" fmla="*/ 22 w 3563"/>
                <a:gd name="T83" fmla="*/ 6 h 1149"/>
                <a:gd name="T84" fmla="*/ 24 w 3563"/>
                <a:gd name="T85" fmla="*/ 4 h 1149"/>
                <a:gd name="T86" fmla="*/ 30 w 3563"/>
                <a:gd name="T87" fmla="*/ 6 h 1149"/>
                <a:gd name="T88" fmla="*/ 12 w 3563"/>
                <a:gd name="T89" fmla="*/ 4 h 1149"/>
                <a:gd name="T90" fmla="*/ 12 w 3563"/>
                <a:gd name="T91" fmla="*/ 4 h 1149"/>
                <a:gd name="T92" fmla="*/ 27 w 3563"/>
                <a:gd name="T93" fmla="*/ 5 h 1149"/>
                <a:gd name="T94" fmla="*/ 34 w 3563"/>
                <a:gd name="T95" fmla="*/ 4 h 1149"/>
                <a:gd name="T96" fmla="*/ 14 w 3563"/>
                <a:gd name="T97" fmla="*/ 5 h 1149"/>
                <a:gd name="T98" fmla="*/ 33 w 3563"/>
                <a:gd name="T99" fmla="*/ 3 h 1149"/>
                <a:gd name="T100" fmla="*/ 32 w 3563"/>
                <a:gd name="T101" fmla="*/ 4 h 1149"/>
                <a:gd name="T102" fmla="*/ 18 w 3563"/>
                <a:gd name="T103" fmla="*/ 4 h 1149"/>
                <a:gd name="T104" fmla="*/ 20 w 3563"/>
                <a:gd name="T105" fmla="*/ 3 h 1149"/>
                <a:gd name="T106" fmla="*/ 31 w 3563"/>
                <a:gd name="T107" fmla="*/ 4 h 1149"/>
                <a:gd name="T108" fmla="*/ 22 w 3563"/>
                <a:gd name="T109" fmla="*/ 2 h 1149"/>
                <a:gd name="T110" fmla="*/ 29 w 3563"/>
                <a:gd name="T111" fmla="*/ 3 h 1149"/>
                <a:gd name="T112" fmla="*/ 27 w 3563"/>
                <a:gd name="T113" fmla="*/ 3 h 1149"/>
                <a:gd name="T114" fmla="*/ 27 w 3563"/>
                <a:gd name="T115" fmla="*/ 0 h 1149"/>
                <a:gd name="T116" fmla="*/ 27 w 3563"/>
                <a:gd name="T117" fmla="*/ 10 h 11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63" h="1149">
                  <a:moveTo>
                    <a:pt x="81" y="912"/>
                  </a:moveTo>
                  <a:lnTo>
                    <a:pt x="35" y="916"/>
                  </a:lnTo>
                  <a:lnTo>
                    <a:pt x="35" y="1005"/>
                  </a:lnTo>
                  <a:lnTo>
                    <a:pt x="81" y="1000"/>
                  </a:lnTo>
                  <a:lnTo>
                    <a:pt x="81" y="912"/>
                  </a:lnTo>
                  <a:close/>
                  <a:moveTo>
                    <a:pt x="166" y="902"/>
                  </a:moveTo>
                  <a:lnTo>
                    <a:pt x="118" y="908"/>
                  </a:lnTo>
                  <a:lnTo>
                    <a:pt x="118" y="998"/>
                  </a:lnTo>
                  <a:lnTo>
                    <a:pt x="166" y="994"/>
                  </a:lnTo>
                  <a:lnTo>
                    <a:pt x="166" y="902"/>
                  </a:lnTo>
                  <a:close/>
                  <a:moveTo>
                    <a:pt x="254" y="893"/>
                  </a:moveTo>
                  <a:lnTo>
                    <a:pt x="204" y="899"/>
                  </a:lnTo>
                  <a:lnTo>
                    <a:pt x="204" y="990"/>
                  </a:lnTo>
                  <a:lnTo>
                    <a:pt x="254" y="986"/>
                  </a:lnTo>
                  <a:lnTo>
                    <a:pt x="254" y="893"/>
                  </a:lnTo>
                  <a:close/>
                  <a:moveTo>
                    <a:pt x="348" y="884"/>
                  </a:moveTo>
                  <a:lnTo>
                    <a:pt x="295" y="889"/>
                  </a:lnTo>
                  <a:lnTo>
                    <a:pt x="295" y="983"/>
                  </a:lnTo>
                  <a:lnTo>
                    <a:pt x="348" y="978"/>
                  </a:lnTo>
                  <a:lnTo>
                    <a:pt x="348" y="884"/>
                  </a:lnTo>
                  <a:close/>
                  <a:moveTo>
                    <a:pt x="446" y="873"/>
                  </a:moveTo>
                  <a:lnTo>
                    <a:pt x="389" y="878"/>
                  </a:lnTo>
                  <a:lnTo>
                    <a:pt x="389" y="975"/>
                  </a:lnTo>
                  <a:lnTo>
                    <a:pt x="446" y="971"/>
                  </a:lnTo>
                  <a:lnTo>
                    <a:pt x="446" y="873"/>
                  </a:lnTo>
                  <a:close/>
                  <a:moveTo>
                    <a:pt x="550" y="861"/>
                  </a:moveTo>
                  <a:lnTo>
                    <a:pt x="491" y="867"/>
                  </a:lnTo>
                  <a:lnTo>
                    <a:pt x="491" y="968"/>
                  </a:lnTo>
                  <a:lnTo>
                    <a:pt x="550" y="962"/>
                  </a:lnTo>
                  <a:lnTo>
                    <a:pt x="550" y="861"/>
                  </a:lnTo>
                  <a:close/>
                  <a:moveTo>
                    <a:pt x="660" y="849"/>
                  </a:moveTo>
                  <a:lnTo>
                    <a:pt x="598" y="856"/>
                  </a:lnTo>
                  <a:lnTo>
                    <a:pt x="598" y="959"/>
                  </a:lnTo>
                  <a:lnTo>
                    <a:pt x="660" y="953"/>
                  </a:lnTo>
                  <a:lnTo>
                    <a:pt x="660" y="849"/>
                  </a:lnTo>
                  <a:close/>
                  <a:moveTo>
                    <a:pt x="775" y="837"/>
                  </a:moveTo>
                  <a:lnTo>
                    <a:pt x="709" y="844"/>
                  </a:lnTo>
                  <a:lnTo>
                    <a:pt x="709" y="949"/>
                  </a:lnTo>
                  <a:lnTo>
                    <a:pt x="775" y="944"/>
                  </a:lnTo>
                  <a:lnTo>
                    <a:pt x="775" y="837"/>
                  </a:lnTo>
                  <a:close/>
                  <a:moveTo>
                    <a:pt x="897" y="824"/>
                  </a:moveTo>
                  <a:lnTo>
                    <a:pt x="827" y="831"/>
                  </a:lnTo>
                  <a:lnTo>
                    <a:pt x="827" y="939"/>
                  </a:lnTo>
                  <a:lnTo>
                    <a:pt x="897" y="934"/>
                  </a:lnTo>
                  <a:lnTo>
                    <a:pt x="897" y="824"/>
                  </a:lnTo>
                  <a:close/>
                  <a:moveTo>
                    <a:pt x="1027" y="809"/>
                  </a:moveTo>
                  <a:lnTo>
                    <a:pt x="951" y="817"/>
                  </a:lnTo>
                  <a:lnTo>
                    <a:pt x="951" y="929"/>
                  </a:lnTo>
                  <a:lnTo>
                    <a:pt x="1027" y="923"/>
                  </a:lnTo>
                  <a:lnTo>
                    <a:pt x="1027" y="809"/>
                  </a:lnTo>
                  <a:close/>
                  <a:moveTo>
                    <a:pt x="1164" y="794"/>
                  </a:moveTo>
                  <a:lnTo>
                    <a:pt x="1084" y="803"/>
                  </a:lnTo>
                  <a:lnTo>
                    <a:pt x="1084" y="918"/>
                  </a:lnTo>
                  <a:lnTo>
                    <a:pt x="1164" y="912"/>
                  </a:lnTo>
                  <a:lnTo>
                    <a:pt x="1164" y="794"/>
                  </a:lnTo>
                  <a:close/>
                  <a:moveTo>
                    <a:pt x="3494" y="781"/>
                  </a:moveTo>
                  <a:lnTo>
                    <a:pt x="3494" y="902"/>
                  </a:lnTo>
                  <a:lnTo>
                    <a:pt x="3537" y="910"/>
                  </a:lnTo>
                  <a:lnTo>
                    <a:pt x="3537" y="791"/>
                  </a:lnTo>
                  <a:lnTo>
                    <a:pt x="3494" y="781"/>
                  </a:lnTo>
                  <a:close/>
                  <a:moveTo>
                    <a:pt x="1310" y="779"/>
                  </a:moveTo>
                  <a:lnTo>
                    <a:pt x="1226" y="788"/>
                  </a:lnTo>
                  <a:lnTo>
                    <a:pt x="1226" y="906"/>
                  </a:lnTo>
                  <a:lnTo>
                    <a:pt x="1310" y="900"/>
                  </a:lnTo>
                  <a:lnTo>
                    <a:pt x="1310" y="779"/>
                  </a:lnTo>
                  <a:close/>
                  <a:moveTo>
                    <a:pt x="81" y="767"/>
                  </a:moveTo>
                  <a:lnTo>
                    <a:pt x="35" y="773"/>
                  </a:lnTo>
                  <a:lnTo>
                    <a:pt x="35" y="862"/>
                  </a:lnTo>
                  <a:lnTo>
                    <a:pt x="81" y="855"/>
                  </a:lnTo>
                  <a:lnTo>
                    <a:pt x="81" y="767"/>
                  </a:lnTo>
                  <a:close/>
                  <a:moveTo>
                    <a:pt x="3415" y="764"/>
                  </a:moveTo>
                  <a:lnTo>
                    <a:pt x="3415" y="889"/>
                  </a:lnTo>
                  <a:lnTo>
                    <a:pt x="3460" y="897"/>
                  </a:lnTo>
                  <a:lnTo>
                    <a:pt x="3460" y="773"/>
                  </a:lnTo>
                  <a:lnTo>
                    <a:pt x="3415" y="764"/>
                  </a:lnTo>
                  <a:close/>
                  <a:moveTo>
                    <a:pt x="1465" y="761"/>
                  </a:moveTo>
                  <a:lnTo>
                    <a:pt x="1375" y="771"/>
                  </a:lnTo>
                  <a:lnTo>
                    <a:pt x="1375" y="894"/>
                  </a:lnTo>
                  <a:lnTo>
                    <a:pt x="1465" y="887"/>
                  </a:lnTo>
                  <a:lnTo>
                    <a:pt x="1465" y="761"/>
                  </a:lnTo>
                  <a:close/>
                  <a:moveTo>
                    <a:pt x="166" y="754"/>
                  </a:moveTo>
                  <a:lnTo>
                    <a:pt x="118" y="761"/>
                  </a:lnTo>
                  <a:lnTo>
                    <a:pt x="118" y="851"/>
                  </a:lnTo>
                  <a:lnTo>
                    <a:pt x="166" y="845"/>
                  </a:lnTo>
                  <a:lnTo>
                    <a:pt x="166" y="754"/>
                  </a:lnTo>
                  <a:close/>
                  <a:moveTo>
                    <a:pt x="3331" y="745"/>
                  </a:moveTo>
                  <a:lnTo>
                    <a:pt x="3331" y="875"/>
                  </a:lnTo>
                  <a:lnTo>
                    <a:pt x="3380" y="884"/>
                  </a:lnTo>
                  <a:lnTo>
                    <a:pt x="3380" y="756"/>
                  </a:lnTo>
                  <a:lnTo>
                    <a:pt x="3331" y="745"/>
                  </a:lnTo>
                  <a:close/>
                  <a:moveTo>
                    <a:pt x="1630" y="744"/>
                  </a:moveTo>
                  <a:lnTo>
                    <a:pt x="1534" y="755"/>
                  </a:lnTo>
                  <a:lnTo>
                    <a:pt x="1534" y="881"/>
                  </a:lnTo>
                  <a:lnTo>
                    <a:pt x="1630" y="874"/>
                  </a:lnTo>
                  <a:lnTo>
                    <a:pt x="1630" y="744"/>
                  </a:lnTo>
                  <a:close/>
                  <a:moveTo>
                    <a:pt x="254" y="741"/>
                  </a:moveTo>
                  <a:lnTo>
                    <a:pt x="204" y="748"/>
                  </a:lnTo>
                  <a:lnTo>
                    <a:pt x="204" y="840"/>
                  </a:lnTo>
                  <a:lnTo>
                    <a:pt x="254" y="834"/>
                  </a:lnTo>
                  <a:lnTo>
                    <a:pt x="254" y="741"/>
                  </a:lnTo>
                  <a:close/>
                  <a:moveTo>
                    <a:pt x="348" y="726"/>
                  </a:moveTo>
                  <a:lnTo>
                    <a:pt x="295" y="734"/>
                  </a:lnTo>
                  <a:lnTo>
                    <a:pt x="295" y="829"/>
                  </a:lnTo>
                  <a:lnTo>
                    <a:pt x="348" y="822"/>
                  </a:lnTo>
                  <a:lnTo>
                    <a:pt x="348" y="726"/>
                  </a:lnTo>
                  <a:close/>
                  <a:moveTo>
                    <a:pt x="3239" y="725"/>
                  </a:moveTo>
                  <a:lnTo>
                    <a:pt x="3239" y="860"/>
                  </a:lnTo>
                  <a:lnTo>
                    <a:pt x="3292" y="868"/>
                  </a:lnTo>
                  <a:lnTo>
                    <a:pt x="3292" y="737"/>
                  </a:lnTo>
                  <a:lnTo>
                    <a:pt x="3239" y="725"/>
                  </a:lnTo>
                  <a:close/>
                  <a:moveTo>
                    <a:pt x="1808" y="724"/>
                  </a:moveTo>
                  <a:lnTo>
                    <a:pt x="1703" y="736"/>
                  </a:lnTo>
                  <a:lnTo>
                    <a:pt x="1703" y="868"/>
                  </a:lnTo>
                  <a:lnTo>
                    <a:pt x="1808" y="860"/>
                  </a:lnTo>
                  <a:lnTo>
                    <a:pt x="1808" y="724"/>
                  </a:lnTo>
                  <a:close/>
                  <a:moveTo>
                    <a:pt x="446" y="711"/>
                  </a:moveTo>
                  <a:lnTo>
                    <a:pt x="389" y="720"/>
                  </a:lnTo>
                  <a:lnTo>
                    <a:pt x="389" y="817"/>
                  </a:lnTo>
                  <a:lnTo>
                    <a:pt x="446" y="810"/>
                  </a:lnTo>
                  <a:lnTo>
                    <a:pt x="446" y="711"/>
                  </a:lnTo>
                  <a:close/>
                  <a:moveTo>
                    <a:pt x="3142" y="705"/>
                  </a:moveTo>
                  <a:lnTo>
                    <a:pt x="3142" y="843"/>
                  </a:lnTo>
                  <a:lnTo>
                    <a:pt x="3200" y="853"/>
                  </a:lnTo>
                  <a:lnTo>
                    <a:pt x="3200" y="717"/>
                  </a:lnTo>
                  <a:lnTo>
                    <a:pt x="3142" y="705"/>
                  </a:lnTo>
                  <a:close/>
                  <a:moveTo>
                    <a:pt x="1997" y="705"/>
                  </a:moveTo>
                  <a:lnTo>
                    <a:pt x="1886" y="717"/>
                  </a:lnTo>
                  <a:lnTo>
                    <a:pt x="1886" y="853"/>
                  </a:lnTo>
                  <a:lnTo>
                    <a:pt x="1997" y="843"/>
                  </a:lnTo>
                  <a:lnTo>
                    <a:pt x="1997" y="705"/>
                  </a:lnTo>
                  <a:close/>
                  <a:moveTo>
                    <a:pt x="550" y="696"/>
                  </a:moveTo>
                  <a:lnTo>
                    <a:pt x="491" y="705"/>
                  </a:lnTo>
                  <a:lnTo>
                    <a:pt x="491" y="804"/>
                  </a:lnTo>
                  <a:lnTo>
                    <a:pt x="550" y="797"/>
                  </a:lnTo>
                  <a:lnTo>
                    <a:pt x="550" y="696"/>
                  </a:lnTo>
                  <a:close/>
                  <a:moveTo>
                    <a:pt x="2203" y="682"/>
                  </a:moveTo>
                  <a:lnTo>
                    <a:pt x="2083" y="695"/>
                  </a:lnTo>
                  <a:lnTo>
                    <a:pt x="2083" y="837"/>
                  </a:lnTo>
                  <a:lnTo>
                    <a:pt x="2203" y="827"/>
                  </a:lnTo>
                  <a:lnTo>
                    <a:pt x="2203" y="682"/>
                  </a:lnTo>
                  <a:close/>
                  <a:moveTo>
                    <a:pt x="3037" y="682"/>
                  </a:moveTo>
                  <a:lnTo>
                    <a:pt x="3037" y="826"/>
                  </a:lnTo>
                  <a:lnTo>
                    <a:pt x="3098" y="837"/>
                  </a:lnTo>
                  <a:lnTo>
                    <a:pt x="3098" y="695"/>
                  </a:lnTo>
                  <a:lnTo>
                    <a:pt x="3037" y="682"/>
                  </a:lnTo>
                  <a:close/>
                  <a:moveTo>
                    <a:pt x="660" y="680"/>
                  </a:moveTo>
                  <a:lnTo>
                    <a:pt x="598" y="688"/>
                  </a:lnTo>
                  <a:lnTo>
                    <a:pt x="598" y="791"/>
                  </a:lnTo>
                  <a:lnTo>
                    <a:pt x="660" y="783"/>
                  </a:lnTo>
                  <a:lnTo>
                    <a:pt x="660" y="680"/>
                  </a:lnTo>
                  <a:close/>
                  <a:moveTo>
                    <a:pt x="775" y="662"/>
                  </a:moveTo>
                  <a:lnTo>
                    <a:pt x="709" y="672"/>
                  </a:lnTo>
                  <a:lnTo>
                    <a:pt x="709" y="778"/>
                  </a:lnTo>
                  <a:lnTo>
                    <a:pt x="775" y="769"/>
                  </a:lnTo>
                  <a:lnTo>
                    <a:pt x="775" y="662"/>
                  </a:lnTo>
                  <a:close/>
                  <a:moveTo>
                    <a:pt x="2424" y="658"/>
                  </a:moveTo>
                  <a:lnTo>
                    <a:pt x="2294" y="672"/>
                  </a:lnTo>
                  <a:lnTo>
                    <a:pt x="2294" y="819"/>
                  </a:lnTo>
                  <a:lnTo>
                    <a:pt x="2424" y="808"/>
                  </a:lnTo>
                  <a:lnTo>
                    <a:pt x="2424" y="658"/>
                  </a:lnTo>
                  <a:close/>
                  <a:moveTo>
                    <a:pt x="2924" y="657"/>
                  </a:moveTo>
                  <a:lnTo>
                    <a:pt x="2924" y="807"/>
                  </a:lnTo>
                  <a:lnTo>
                    <a:pt x="2990" y="818"/>
                  </a:lnTo>
                  <a:lnTo>
                    <a:pt x="2990" y="672"/>
                  </a:lnTo>
                  <a:lnTo>
                    <a:pt x="2924" y="657"/>
                  </a:lnTo>
                  <a:close/>
                  <a:moveTo>
                    <a:pt x="897" y="644"/>
                  </a:moveTo>
                  <a:lnTo>
                    <a:pt x="827" y="653"/>
                  </a:lnTo>
                  <a:lnTo>
                    <a:pt x="827" y="762"/>
                  </a:lnTo>
                  <a:lnTo>
                    <a:pt x="897" y="754"/>
                  </a:lnTo>
                  <a:lnTo>
                    <a:pt x="897" y="644"/>
                  </a:lnTo>
                  <a:close/>
                  <a:moveTo>
                    <a:pt x="2664" y="632"/>
                  </a:moveTo>
                  <a:lnTo>
                    <a:pt x="2523" y="647"/>
                  </a:lnTo>
                  <a:lnTo>
                    <a:pt x="2523" y="801"/>
                  </a:lnTo>
                  <a:lnTo>
                    <a:pt x="2664" y="789"/>
                  </a:lnTo>
                  <a:lnTo>
                    <a:pt x="2664" y="632"/>
                  </a:lnTo>
                  <a:close/>
                  <a:moveTo>
                    <a:pt x="2800" y="630"/>
                  </a:moveTo>
                  <a:lnTo>
                    <a:pt x="2800" y="786"/>
                  </a:lnTo>
                  <a:lnTo>
                    <a:pt x="2872" y="800"/>
                  </a:lnTo>
                  <a:lnTo>
                    <a:pt x="2872" y="646"/>
                  </a:lnTo>
                  <a:lnTo>
                    <a:pt x="2800" y="630"/>
                  </a:lnTo>
                  <a:close/>
                  <a:moveTo>
                    <a:pt x="1027" y="624"/>
                  </a:moveTo>
                  <a:lnTo>
                    <a:pt x="951" y="635"/>
                  </a:lnTo>
                  <a:lnTo>
                    <a:pt x="951" y="747"/>
                  </a:lnTo>
                  <a:lnTo>
                    <a:pt x="1027" y="737"/>
                  </a:lnTo>
                  <a:lnTo>
                    <a:pt x="1027" y="624"/>
                  </a:lnTo>
                  <a:close/>
                  <a:moveTo>
                    <a:pt x="81" y="622"/>
                  </a:moveTo>
                  <a:lnTo>
                    <a:pt x="35" y="630"/>
                  </a:lnTo>
                  <a:lnTo>
                    <a:pt x="35" y="718"/>
                  </a:lnTo>
                  <a:lnTo>
                    <a:pt x="81" y="711"/>
                  </a:lnTo>
                  <a:lnTo>
                    <a:pt x="81" y="622"/>
                  </a:lnTo>
                  <a:close/>
                  <a:moveTo>
                    <a:pt x="166" y="605"/>
                  </a:moveTo>
                  <a:lnTo>
                    <a:pt x="118" y="615"/>
                  </a:lnTo>
                  <a:lnTo>
                    <a:pt x="118" y="705"/>
                  </a:lnTo>
                  <a:lnTo>
                    <a:pt x="166" y="696"/>
                  </a:lnTo>
                  <a:lnTo>
                    <a:pt x="166" y="605"/>
                  </a:lnTo>
                  <a:close/>
                  <a:moveTo>
                    <a:pt x="1164" y="603"/>
                  </a:moveTo>
                  <a:lnTo>
                    <a:pt x="1084" y="615"/>
                  </a:lnTo>
                  <a:lnTo>
                    <a:pt x="1084" y="730"/>
                  </a:lnTo>
                  <a:lnTo>
                    <a:pt x="1164" y="720"/>
                  </a:lnTo>
                  <a:lnTo>
                    <a:pt x="1164" y="603"/>
                  </a:lnTo>
                  <a:close/>
                  <a:moveTo>
                    <a:pt x="254" y="588"/>
                  </a:moveTo>
                  <a:lnTo>
                    <a:pt x="204" y="598"/>
                  </a:lnTo>
                  <a:lnTo>
                    <a:pt x="204" y="690"/>
                  </a:lnTo>
                  <a:lnTo>
                    <a:pt x="254" y="682"/>
                  </a:lnTo>
                  <a:lnTo>
                    <a:pt x="254" y="588"/>
                  </a:lnTo>
                  <a:close/>
                  <a:moveTo>
                    <a:pt x="3494" y="584"/>
                  </a:moveTo>
                  <a:lnTo>
                    <a:pt x="3494" y="705"/>
                  </a:lnTo>
                  <a:lnTo>
                    <a:pt x="3537" y="716"/>
                  </a:lnTo>
                  <a:lnTo>
                    <a:pt x="3537" y="597"/>
                  </a:lnTo>
                  <a:lnTo>
                    <a:pt x="3494" y="584"/>
                  </a:lnTo>
                  <a:close/>
                  <a:moveTo>
                    <a:pt x="1310" y="580"/>
                  </a:moveTo>
                  <a:lnTo>
                    <a:pt x="1226" y="593"/>
                  </a:lnTo>
                  <a:lnTo>
                    <a:pt x="1226" y="712"/>
                  </a:lnTo>
                  <a:lnTo>
                    <a:pt x="1310" y="701"/>
                  </a:lnTo>
                  <a:lnTo>
                    <a:pt x="1310" y="580"/>
                  </a:lnTo>
                  <a:close/>
                  <a:moveTo>
                    <a:pt x="348" y="570"/>
                  </a:moveTo>
                  <a:lnTo>
                    <a:pt x="295" y="580"/>
                  </a:lnTo>
                  <a:lnTo>
                    <a:pt x="295" y="675"/>
                  </a:lnTo>
                  <a:lnTo>
                    <a:pt x="348" y="665"/>
                  </a:lnTo>
                  <a:lnTo>
                    <a:pt x="348" y="570"/>
                  </a:lnTo>
                  <a:close/>
                  <a:moveTo>
                    <a:pt x="3415" y="560"/>
                  </a:moveTo>
                  <a:lnTo>
                    <a:pt x="3415" y="685"/>
                  </a:lnTo>
                  <a:lnTo>
                    <a:pt x="3460" y="696"/>
                  </a:lnTo>
                  <a:lnTo>
                    <a:pt x="3460" y="574"/>
                  </a:lnTo>
                  <a:lnTo>
                    <a:pt x="3415" y="560"/>
                  </a:lnTo>
                  <a:close/>
                  <a:moveTo>
                    <a:pt x="1465" y="557"/>
                  </a:moveTo>
                  <a:lnTo>
                    <a:pt x="1375" y="572"/>
                  </a:lnTo>
                  <a:lnTo>
                    <a:pt x="1375" y="694"/>
                  </a:lnTo>
                  <a:lnTo>
                    <a:pt x="1465" y="683"/>
                  </a:lnTo>
                  <a:lnTo>
                    <a:pt x="1465" y="557"/>
                  </a:lnTo>
                  <a:close/>
                  <a:moveTo>
                    <a:pt x="446" y="551"/>
                  </a:moveTo>
                  <a:lnTo>
                    <a:pt x="389" y="562"/>
                  </a:lnTo>
                  <a:lnTo>
                    <a:pt x="389" y="659"/>
                  </a:lnTo>
                  <a:lnTo>
                    <a:pt x="446" y="649"/>
                  </a:lnTo>
                  <a:lnTo>
                    <a:pt x="446" y="551"/>
                  </a:lnTo>
                  <a:close/>
                  <a:moveTo>
                    <a:pt x="3331" y="533"/>
                  </a:moveTo>
                  <a:lnTo>
                    <a:pt x="3331" y="663"/>
                  </a:lnTo>
                  <a:lnTo>
                    <a:pt x="3380" y="676"/>
                  </a:lnTo>
                  <a:lnTo>
                    <a:pt x="3380" y="549"/>
                  </a:lnTo>
                  <a:lnTo>
                    <a:pt x="3331" y="533"/>
                  </a:lnTo>
                  <a:close/>
                  <a:moveTo>
                    <a:pt x="1630" y="532"/>
                  </a:moveTo>
                  <a:lnTo>
                    <a:pt x="1534" y="548"/>
                  </a:lnTo>
                  <a:lnTo>
                    <a:pt x="1534" y="674"/>
                  </a:lnTo>
                  <a:lnTo>
                    <a:pt x="1630" y="662"/>
                  </a:lnTo>
                  <a:lnTo>
                    <a:pt x="1630" y="532"/>
                  </a:lnTo>
                  <a:close/>
                  <a:moveTo>
                    <a:pt x="550" y="530"/>
                  </a:moveTo>
                  <a:lnTo>
                    <a:pt x="491" y="542"/>
                  </a:lnTo>
                  <a:lnTo>
                    <a:pt x="491" y="641"/>
                  </a:lnTo>
                  <a:lnTo>
                    <a:pt x="550" y="632"/>
                  </a:lnTo>
                  <a:lnTo>
                    <a:pt x="550" y="530"/>
                  </a:lnTo>
                  <a:close/>
                  <a:moveTo>
                    <a:pt x="660" y="509"/>
                  </a:moveTo>
                  <a:lnTo>
                    <a:pt x="598" y="521"/>
                  </a:lnTo>
                  <a:lnTo>
                    <a:pt x="598" y="624"/>
                  </a:lnTo>
                  <a:lnTo>
                    <a:pt x="660" y="613"/>
                  </a:lnTo>
                  <a:lnTo>
                    <a:pt x="660" y="509"/>
                  </a:lnTo>
                  <a:close/>
                  <a:moveTo>
                    <a:pt x="3239" y="507"/>
                  </a:moveTo>
                  <a:lnTo>
                    <a:pt x="3239" y="641"/>
                  </a:lnTo>
                  <a:lnTo>
                    <a:pt x="3292" y="654"/>
                  </a:lnTo>
                  <a:lnTo>
                    <a:pt x="3292" y="522"/>
                  </a:lnTo>
                  <a:lnTo>
                    <a:pt x="3239" y="507"/>
                  </a:lnTo>
                  <a:close/>
                  <a:moveTo>
                    <a:pt x="1808" y="505"/>
                  </a:moveTo>
                  <a:lnTo>
                    <a:pt x="1703" y="521"/>
                  </a:lnTo>
                  <a:lnTo>
                    <a:pt x="1703" y="652"/>
                  </a:lnTo>
                  <a:lnTo>
                    <a:pt x="1808" y="640"/>
                  </a:lnTo>
                  <a:lnTo>
                    <a:pt x="1808" y="505"/>
                  </a:lnTo>
                  <a:close/>
                  <a:moveTo>
                    <a:pt x="775" y="486"/>
                  </a:moveTo>
                  <a:lnTo>
                    <a:pt x="709" y="500"/>
                  </a:lnTo>
                  <a:lnTo>
                    <a:pt x="709" y="605"/>
                  </a:lnTo>
                  <a:lnTo>
                    <a:pt x="775" y="594"/>
                  </a:lnTo>
                  <a:lnTo>
                    <a:pt x="775" y="486"/>
                  </a:lnTo>
                  <a:close/>
                  <a:moveTo>
                    <a:pt x="3142" y="478"/>
                  </a:moveTo>
                  <a:lnTo>
                    <a:pt x="3142" y="616"/>
                  </a:lnTo>
                  <a:lnTo>
                    <a:pt x="3200" y="630"/>
                  </a:lnTo>
                  <a:lnTo>
                    <a:pt x="3200" y="494"/>
                  </a:lnTo>
                  <a:lnTo>
                    <a:pt x="3142" y="478"/>
                  </a:lnTo>
                  <a:close/>
                  <a:moveTo>
                    <a:pt x="1997" y="477"/>
                  </a:moveTo>
                  <a:lnTo>
                    <a:pt x="1886" y="493"/>
                  </a:lnTo>
                  <a:lnTo>
                    <a:pt x="1886" y="630"/>
                  </a:lnTo>
                  <a:lnTo>
                    <a:pt x="1997" y="616"/>
                  </a:lnTo>
                  <a:lnTo>
                    <a:pt x="1997" y="477"/>
                  </a:lnTo>
                  <a:close/>
                  <a:moveTo>
                    <a:pt x="897" y="464"/>
                  </a:moveTo>
                  <a:lnTo>
                    <a:pt x="827" y="477"/>
                  </a:lnTo>
                  <a:lnTo>
                    <a:pt x="827" y="586"/>
                  </a:lnTo>
                  <a:lnTo>
                    <a:pt x="897" y="574"/>
                  </a:lnTo>
                  <a:lnTo>
                    <a:pt x="897" y="464"/>
                  </a:lnTo>
                  <a:close/>
                  <a:moveTo>
                    <a:pt x="3037" y="445"/>
                  </a:moveTo>
                  <a:lnTo>
                    <a:pt x="3037" y="590"/>
                  </a:lnTo>
                  <a:lnTo>
                    <a:pt x="3098" y="605"/>
                  </a:lnTo>
                  <a:lnTo>
                    <a:pt x="3098" y="465"/>
                  </a:lnTo>
                  <a:lnTo>
                    <a:pt x="3037" y="445"/>
                  </a:lnTo>
                  <a:close/>
                  <a:moveTo>
                    <a:pt x="2203" y="445"/>
                  </a:moveTo>
                  <a:lnTo>
                    <a:pt x="2083" y="464"/>
                  </a:lnTo>
                  <a:lnTo>
                    <a:pt x="2083" y="605"/>
                  </a:lnTo>
                  <a:lnTo>
                    <a:pt x="2203" y="590"/>
                  </a:lnTo>
                  <a:lnTo>
                    <a:pt x="2203" y="445"/>
                  </a:lnTo>
                  <a:close/>
                  <a:moveTo>
                    <a:pt x="1027" y="438"/>
                  </a:moveTo>
                  <a:lnTo>
                    <a:pt x="951" y="453"/>
                  </a:lnTo>
                  <a:lnTo>
                    <a:pt x="951" y="564"/>
                  </a:lnTo>
                  <a:lnTo>
                    <a:pt x="1027" y="552"/>
                  </a:lnTo>
                  <a:lnTo>
                    <a:pt x="1027" y="438"/>
                  </a:lnTo>
                  <a:close/>
                  <a:moveTo>
                    <a:pt x="2424" y="412"/>
                  </a:moveTo>
                  <a:lnTo>
                    <a:pt x="2294" y="432"/>
                  </a:lnTo>
                  <a:lnTo>
                    <a:pt x="2294" y="579"/>
                  </a:lnTo>
                  <a:lnTo>
                    <a:pt x="2424" y="563"/>
                  </a:lnTo>
                  <a:lnTo>
                    <a:pt x="2424" y="412"/>
                  </a:lnTo>
                  <a:close/>
                  <a:moveTo>
                    <a:pt x="2924" y="411"/>
                  </a:moveTo>
                  <a:lnTo>
                    <a:pt x="2924" y="562"/>
                  </a:lnTo>
                  <a:lnTo>
                    <a:pt x="2990" y="578"/>
                  </a:lnTo>
                  <a:lnTo>
                    <a:pt x="2990" y="432"/>
                  </a:lnTo>
                  <a:lnTo>
                    <a:pt x="2924" y="411"/>
                  </a:lnTo>
                  <a:close/>
                  <a:moveTo>
                    <a:pt x="1164" y="411"/>
                  </a:moveTo>
                  <a:lnTo>
                    <a:pt x="1084" y="426"/>
                  </a:lnTo>
                  <a:lnTo>
                    <a:pt x="1084" y="542"/>
                  </a:lnTo>
                  <a:lnTo>
                    <a:pt x="1164" y="529"/>
                  </a:lnTo>
                  <a:lnTo>
                    <a:pt x="1164" y="411"/>
                  </a:lnTo>
                  <a:close/>
                  <a:moveTo>
                    <a:pt x="3494" y="385"/>
                  </a:moveTo>
                  <a:lnTo>
                    <a:pt x="3494" y="507"/>
                  </a:lnTo>
                  <a:lnTo>
                    <a:pt x="3537" y="521"/>
                  </a:lnTo>
                  <a:lnTo>
                    <a:pt x="3537" y="402"/>
                  </a:lnTo>
                  <a:lnTo>
                    <a:pt x="3494" y="385"/>
                  </a:lnTo>
                  <a:close/>
                  <a:moveTo>
                    <a:pt x="1310" y="383"/>
                  </a:moveTo>
                  <a:lnTo>
                    <a:pt x="1226" y="399"/>
                  </a:lnTo>
                  <a:lnTo>
                    <a:pt x="1226" y="518"/>
                  </a:lnTo>
                  <a:lnTo>
                    <a:pt x="1310" y="504"/>
                  </a:lnTo>
                  <a:lnTo>
                    <a:pt x="1310" y="383"/>
                  </a:lnTo>
                  <a:close/>
                  <a:moveTo>
                    <a:pt x="2664" y="376"/>
                  </a:moveTo>
                  <a:lnTo>
                    <a:pt x="2523" y="397"/>
                  </a:lnTo>
                  <a:lnTo>
                    <a:pt x="2523" y="551"/>
                  </a:lnTo>
                  <a:lnTo>
                    <a:pt x="2664" y="532"/>
                  </a:lnTo>
                  <a:lnTo>
                    <a:pt x="2664" y="376"/>
                  </a:lnTo>
                  <a:close/>
                  <a:moveTo>
                    <a:pt x="2800" y="374"/>
                  </a:moveTo>
                  <a:lnTo>
                    <a:pt x="2800" y="531"/>
                  </a:lnTo>
                  <a:lnTo>
                    <a:pt x="2872" y="550"/>
                  </a:lnTo>
                  <a:lnTo>
                    <a:pt x="2872" y="396"/>
                  </a:lnTo>
                  <a:lnTo>
                    <a:pt x="2800" y="374"/>
                  </a:lnTo>
                  <a:close/>
                  <a:moveTo>
                    <a:pt x="3415" y="356"/>
                  </a:moveTo>
                  <a:lnTo>
                    <a:pt x="3415" y="480"/>
                  </a:lnTo>
                  <a:lnTo>
                    <a:pt x="3460" y="496"/>
                  </a:lnTo>
                  <a:lnTo>
                    <a:pt x="3460" y="373"/>
                  </a:lnTo>
                  <a:lnTo>
                    <a:pt x="3415" y="356"/>
                  </a:lnTo>
                  <a:close/>
                  <a:moveTo>
                    <a:pt x="1465" y="352"/>
                  </a:moveTo>
                  <a:lnTo>
                    <a:pt x="1375" y="371"/>
                  </a:lnTo>
                  <a:lnTo>
                    <a:pt x="1375" y="493"/>
                  </a:lnTo>
                  <a:lnTo>
                    <a:pt x="1465" y="478"/>
                  </a:lnTo>
                  <a:lnTo>
                    <a:pt x="1465" y="352"/>
                  </a:lnTo>
                  <a:close/>
                  <a:moveTo>
                    <a:pt x="3331" y="323"/>
                  </a:moveTo>
                  <a:lnTo>
                    <a:pt x="3331" y="453"/>
                  </a:lnTo>
                  <a:lnTo>
                    <a:pt x="3380" y="469"/>
                  </a:lnTo>
                  <a:lnTo>
                    <a:pt x="3380" y="341"/>
                  </a:lnTo>
                  <a:lnTo>
                    <a:pt x="3331" y="323"/>
                  </a:lnTo>
                  <a:close/>
                  <a:moveTo>
                    <a:pt x="1630" y="321"/>
                  </a:moveTo>
                  <a:lnTo>
                    <a:pt x="1534" y="339"/>
                  </a:lnTo>
                  <a:lnTo>
                    <a:pt x="1534" y="467"/>
                  </a:lnTo>
                  <a:lnTo>
                    <a:pt x="1630" y="450"/>
                  </a:lnTo>
                  <a:lnTo>
                    <a:pt x="1630" y="321"/>
                  </a:lnTo>
                  <a:close/>
                  <a:moveTo>
                    <a:pt x="3239" y="288"/>
                  </a:moveTo>
                  <a:lnTo>
                    <a:pt x="3239" y="422"/>
                  </a:lnTo>
                  <a:lnTo>
                    <a:pt x="3292" y="440"/>
                  </a:lnTo>
                  <a:lnTo>
                    <a:pt x="3292" y="309"/>
                  </a:lnTo>
                  <a:lnTo>
                    <a:pt x="3239" y="288"/>
                  </a:lnTo>
                  <a:close/>
                  <a:moveTo>
                    <a:pt x="1808" y="286"/>
                  </a:moveTo>
                  <a:lnTo>
                    <a:pt x="1703" y="306"/>
                  </a:lnTo>
                  <a:lnTo>
                    <a:pt x="1703" y="438"/>
                  </a:lnTo>
                  <a:lnTo>
                    <a:pt x="1808" y="421"/>
                  </a:lnTo>
                  <a:lnTo>
                    <a:pt x="1808" y="286"/>
                  </a:lnTo>
                  <a:close/>
                  <a:moveTo>
                    <a:pt x="3142" y="250"/>
                  </a:moveTo>
                  <a:lnTo>
                    <a:pt x="3142" y="389"/>
                  </a:lnTo>
                  <a:lnTo>
                    <a:pt x="3200" y="408"/>
                  </a:lnTo>
                  <a:lnTo>
                    <a:pt x="3200" y="273"/>
                  </a:lnTo>
                  <a:lnTo>
                    <a:pt x="3142" y="250"/>
                  </a:lnTo>
                  <a:close/>
                  <a:moveTo>
                    <a:pt x="1997" y="250"/>
                  </a:moveTo>
                  <a:lnTo>
                    <a:pt x="1886" y="270"/>
                  </a:lnTo>
                  <a:lnTo>
                    <a:pt x="1886" y="408"/>
                  </a:lnTo>
                  <a:lnTo>
                    <a:pt x="1997" y="388"/>
                  </a:lnTo>
                  <a:lnTo>
                    <a:pt x="1997" y="250"/>
                  </a:lnTo>
                  <a:close/>
                  <a:moveTo>
                    <a:pt x="3037" y="209"/>
                  </a:moveTo>
                  <a:lnTo>
                    <a:pt x="3037" y="354"/>
                  </a:lnTo>
                  <a:lnTo>
                    <a:pt x="3098" y="375"/>
                  </a:lnTo>
                  <a:lnTo>
                    <a:pt x="3098" y="233"/>
                  </a:lnTo>
                  <a:lnTo>
                    <a:pt x="3037" y="209"/>
                  </a:lnTo>
                  <a:close/>
                  <a:moveTo>
                    <a:pt x="2203" y="209"/>
                  </a:moveTo>
                  <a:lnTo>
                    <a:pt x="2083" y="232"/>
                  </a:lnTo>
                  <a:lnTo>
                    <a:pt x="2083" y="374"/>
                  </a:lnTo>
                  <a:lnTo>
                    <a:pt x="2203" y="354"/>
                  </a:lnTo>
                  <a:lnTo>
                    <a:pt x="2203" y="209"/>
                  </a:lnTo>
                  <a:close/>
                  <a:moveTo>
                    <a:pt x="2424" y="166"/>
                  </a:moveTo>
                  <a:lnTo>
                    <a:pt x="2294" y="192"/>
                  </a:lnTo>
                  <a:lnTo>
                    <a:pt x="2294" y="339"/>
                  </a:lnTo>
                  <a:lnTo>
                    <a:pt x="2424" y="317"/>
                  </a:lnTo>
                  <a:lnTo>
                    <a:pt x="2424" y="166"/>
                  </a:lnTo>
                  <a:close/>
                  <a:moveTo>
                    <a:pt x="2924" y="166"/>
                  </a:moveTo>
                  <a:lnTo>
                    <a:pt x="2924" y="316"/>
                  </a:lnTo>
                  <a:lnTo>
                    <a:pt x="2990" y="339"/>
                  </a:lnTo>
                  <a:lnTo>
                    <a:pt x="2990" y="192"/>
                  </a:lnTo>
                  <a:lnTo>
                    <a:pt x="2924" y="166"/>
                  </a:lnTo>
                  <a:close/>
                  <a:moveTo>
                    <a:pt x="2664" y="120"/>
                  </a:moveTo>
                  <a:lnTo>
                    <a:pt x="2523" y="147"/>
                  </a:lnTo>
                  <a:lnTo>
                    <a:pt x="2523" y="300"/>
                  </a:lnTo>
                  <a:lnTo>
                    <a:pt x="2664" y="277"/>
                  </a:lnTo>
                  <a:lnTo>
                    <a:pt x="2664" y="120"/>
                  </a:lnTo>
                  <a:close/>
                  <a:moveTo>
                    <a:pt x="2800" y="119"/>
                  </a:moveTo>
                  <a:lnTo>
                    <a:pt x="2800" y="275"/>
                  </a:lnTo>
                  <a:lnTo>
                    <a:pt x="2872" y="300"/>
                  </a:lnTo>
                  <a:lnTo>
                    <a:pt x="2872" y="146"/>
                  </a:lnTo>
                  <a:lnTo>
                    <a:pt x="2800" y="119"/>
                  </a:lnTo>
                  <a:close/>
                  <a:moveTo>
                    <a:pt x="2753" y="0"/>
                  </a:moveTo>
                  <a:lnTo>
                    <a:pt x="3563" y="338"/>
                  </a:lnTo>
                  <a:lnTo>
                    <a:pt x="3563" y="1105"/>
                  </a:lnTo>
                  <a:lnTo>
                    <a:pt x="3292" y="1083"/>
                  </a:lnTo>
                  <a:lnTo>
                    <a:pt x="3292" y="938"/>
                  </a:lnTo>
                  <a:lnTo>
                    <a:pt x="3141" y="916"/>
                  </a:lnTo>
                  <a:lnTo>
                    <a:pt x="3141" y="1071"/>
                  </a:lnTo>
                  <a:lnTo>
                    <a:pt x="2753" y="1038"/>
                  </a:lnTo>
                  <a:lnTo>
                    <a:pt x="2753" y="1042"/>
                  </a:lnTo>
                  <a:lnTo>
                    <a:pt x="0" y="1149"/>
                  </a:lnTo>
                  <a:lnTo>
                    <a:pt x="0" y="582"/>
                  </a:lnTo>
                  <a:lnTo>
                    <a:pt x="2753" y="1"/>
                  </a:lnTo>
                  <a:lnTo>
                    <a:pt x="27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40766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heme/theme1.xml><?xml version="1.0" encoding="utf-8"?>
<a:theme xmlns:a="http://schemas.openxmlformats.org/drawingml/2006/main" name="Title">
  <a:themeElements>
    <a:clrScheme name="TNS Global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2.xml><?xml version="1.0" encoding="utf-8"?>
<a:theme xmlns:a="http://schemas.openxmlformats.org/drawingml/2006/main" name="Chapter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3.xml><?xml version="1.0" encoding="utf-8"?>
<a:theme xmlns:a="http://schemas.openxmlformats.org/drawingml/2006/main" name="Standard">
  <a:themeElements>
    <a:clrScheme name="TNS Global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4.xml><?xml version="1.0" encoding="utf-8"?>
<a:theme xmlns:a="http://schemas.openxmlformats.org/drawingml/2006/main" name="Standard with Grey Box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5.xml><?xml version="1.0" encoding="utf-8"?>
<a:theme xmlns:a="http://schemas.openxmlformats.org/drawingml/2006/main" name="Standard with Narrow Grey Box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6.xml><?xml version="1.0" encoding="utf-8"?>
<a:theme xmlns:a="http://schemas.openxmlformats.org/drawingml/2006/main" name="Grid Layout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7.xml><?xml version="1.0" encoding="utf-8"?>
<a:theme xmlns:a="http://schemas.openxmlformats.org/drawingml/2006/main" name="Blank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541</Words>
  <Application>Microsoft Office PowerPoint</Application>
  <PresentationFormat>Pokaz na ekranie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Arial</vt:lpstr>
      <vt:lpstr>Baskerville Old Face</vt:lpstr>
      <vt:lpstr>Calibri</vt:lpstr>
      <vt:lpstr>Verdana</vt:lpstr>
      <vt:lpstr>Wingdings</vt:lpstr>
      <vt:lpstr>Title</vt:lpstr>
      <vt:lpstr>Chapter</vt:lpstr>
      <vt:lpstr>Standard</vt:lpstr>
      <vt:lpstr>Standard with Grey Box</vt:lpstr>
      <vt:lpstr>Standard with Narrow Grey Box</vt:lpstr>
      <vt:lpstr>Grid Layout</vt:lpstr>
      <vt:lpstr>Blank</vt:lpstr>
      <vt:lpstr>Polskie AGD ma głos    PRZEZENTACJA GŁÓWNYCH WYNIKÓW</vt:lpstr>
      <vt:lpstr>Tytułem wstępu Jak zebraliśmy dane</vt:lpstr>
      <vt:lpstr>Rys historyczny</vt:lpstr>
      <vt:lpstr>Kamienie milowe w rozwoju polskiej branży AGD Czynniki wewnętrzne</vt:lpstr>
      <vt:lpstr>Kamienie milowe w rozwoju polskiej branży AGD Czynniki zewnętrzne</vt:lpstr>
      <vt:lpstr>Branża AGD dziś</vt:lpstr>
      <vt:lpstr>Obecna sytuacja branży w Polsce Produkcja</vt:lpstr>
      <vt:lpstr>Obecna sytuacja branży w Polsce Postawy konsumentów</vt:lpstr>
      <vt:lpstr>Kanały dystrybucji </vt:lpstr>
      <vt:lpstr>Branża AGD jutro</vt:lpstr>
      <vt:lpstr>Produkcja w Polsce Wyzwania</vt:lpstr>
      <vt:lpstr>Prezentacja programu PowerPoint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Rządca, Agnieszka (TSWAS)</dc:creator>
  <cp:lastModifiedBy>Radek May</cp:lastModifiedBy>
  <cp:revision>182</cp:revision>
  <dcterms:created xsi:type="dcterms:W3CDTF">2013-11-01T10:28:05Z</dcterms:created>
  <dcterms:modified xsi:type="dcterms:W3CDTF">2016-11-09T15:36:19Z</dcterms:modified>
</cp:coreProperties>
</file>